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3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952" r:id="rId3"/>
    <p:sldMasterId id="2147484311" r:id="rId4"/>
    <p:sldMasterId id="2147484336" r:id="rId5"/>
    <p:sldMasterId id="2147484361" r:id="rId6"/>
    <p:sldMasterId id="2147485237" r:id="rId7"/>
  </p:sldMasterIdLst>
  <p:notesMasterIdLst>
    <p:notesMasterId r:id="rId25"/>
  </p:notesMasterIdLst>
  <p:handoutMasterIdLst>
    <p:handoutMasterId r:id="rId26"/>
  </p:handoutMasterIdLst>
  <p:sldIdLst>
    <p:sldId id="385" r:id="rId8"/>
    <p:sldId id="461" r:id="rId9"/>
    <p:sldId id="457" r:id="rId10"/>
    <p:sldId id="469" r:id="rId11"/>
    <p:sldId id="458" r:id="rId12"/>
    <p:sldId id="467" r:id="rId13"/>
    <p:sldId id="466" r:id="rId14"/>
    <p:sldId id="460" r:id="rId15"/>
    <p:sldId id="455" r:id="rId16"/>
    <p:sldId id="463" r:id="rId17"/>
    <p:sldId id="462" r:id="rId18"/>
    <p:sldId id="468" r:id="rId19"/>
    <p:sldId id="464" r:id="rId20"/>
    <p:sldId id="465" r:id="rId21"/>
    <p:sldId id="456" r:id="rId22"/>
    <p:sldId id="459" r:id="rId23"/>
    <p:sldId id="397" r:id="rId24"/>
  </p:sldIdLst>
  <p:sldSz cx="9144000" cy="6858000" type="screen4x3"/>
  <p:notesSz cx="6645275" cy="97758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027" autoAdjust="0"/>
  </p:normalViewPr>
  <p:slideViewPr>
    <p:cSldViewPr>
      <p:cViewPr varScale="1">
        <p:scale>
          <a:sx n="72" d="100"/>
          <a:sy n="72" d="100"/>
        </p:scale>
        <p:origin x="12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1752" y="-120"/>
      </p:cViewPr>
      <p:guideLst>
        <p:guide orient="horz" pos="3079"/>
        <p:guide pos="209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79619" cy="488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3555" name="Rectangle 3"/>
          <p:cNvSpPr>
            <a:spLocks noGrp="1" noChangeArrowheads="1"/>
          </p:cNvSpPr>
          <p:nvPr>
            <p:ph type="dt" sz="quarter" idx="1"/>
          </p:nvPr>
        </p:nvSpPr>
        <p:spPr bwMode="auto">
          <a:xfrm>
            <a:off x="3764118" y="0"/>
            <a:ext cx="2879619" cy="488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3556" name="Rectangle 4"/>
          <p:cNvSpPr>
            <a:spLocks noGrp="1" noChangeArrowheads="1"/>
          </p:cNvSpPr>
          <p:nvPr>
            <p:ph type="ftr" sz="quarter" idx="2"/>
          </p:nvPr>
        </p:nvSpPr>
        <p:spPr bwMode="auto">
          <a:xfrm>
            <a:off x="0" y="9285337"/>
            <a:ext cx="2879619" cy="4887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3557" name="Rectangle 5"/>
          <p:cNvSpPr>
            <a:spLocks noGrp="1" noChangeArrowheads="1"/>
          </p:cNvSpPr>
          <p:nvPr>
            <p:ph type="sldNum" sz="quarter" idx="3"/>
          </p:nvPr>
        </p:nvSpPr>
        <p:spPr bwMode="auto">
          <a:xfrm>
            <a:off x="3764118" y="9285337"/>
            <a:ext cx="2879619" cy="4887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19218AD-A12C-4E2F-A479-46FCAECB4881}" type="slidenum">
              <a:rPr lang="en-US"/>
              <a:pPr>
                <a:defRPr/>
              </a:pPr>
              <a:t>‹#›</a:t>
            </a:fld>
            <a:endParaRPr lang="en-US" dirty="0"/>
          </a:p>
        </p:txBody>
      </p:sp>
    </p:spTree>
    <p:extLst>
      <p:ext uri="{BB962C8B-B14F-4D97-AF65-F5344CB8AC3E}">
        <p14:creationId xmlns:p14="http://schemas.microsoft.com/office/powerpoint/2010/main" val="109972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879619" cy="488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764118" y="0"/>
            <a:ext cx="2879619" cy="488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9092" name="Rectangle 4"/>
          <p:cNvSpPr>
            <a:spLocks noGrp="1" noRot="1" noChangeAspect="1" noChangeArrowheads="1" noTextEdit="1"/>
          </p:cNvSpPr>
          <p:nvPr>
            <p:ph type="sldImg" idx="2"/>
          </p:nvPr>
        </p:nvSpPr>
        <p:spPr bwMode="auto">
          <a:xfrm>
            <a:off x="879475" y="733425"/>
            <a:ext cx="4886325"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64528" y="4643517"/>
            <a:ext cx="5316220" cy="43991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9285337"/>
            <a:ext cx="2879619" cy="4887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764118" y="9285337"/>
            <a:ext cx="2879619" cy="4887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01300A8-77AB-4434-8258-74CD9EE046F2}" type="slidenum">
              <a:rPr lang="en-US"/>
              <a:pPr>
                <a:defRPr/>
              </a:pPr>
              <a:t>‹#›</a:t>
            </a:fld>
            <a:endParaRPr lang="en-US" dirty="0"/>
          </a:p>
        </p:txBody>
      </p:sp>
    </p:spTree>
    <p:extLst>
      <p:ext uri="{BB962C8B-B14F-4D97-AF65-F5344CB8AC3E}">
        <p14:creationId xmlns:p14="http://schemas.microsoft.com/office/powerpoint/2010/main" val="2443962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E259B7-660A-47B7-BA42-80B752D5F437}" type="slidenum">
              <a:rPr lang="en-US" altLang="en-US">
                <a:solidFill>
                  <a:srgbClr val="000000"/>
                </a:solidFill>
              </a:rPr>
              <a:pPr eaLnBrk="1" hangingPunct="1">
                <a:spcBef>
                  <a:spcPct val="0"/>
                </a:spcBef>
              </a:pPr>
              <a:t>10</a:t>
            </a:fld>
            <a:endParaRPr lang="en-US" altLang="en-US">
              <a:solidFill>
                <a:srgbClr val="000000"/>
              </a:solidFill>
            </a:endParaRPr>
          </a:p>
        </p:txBody>
      </p:sp>
    </p:spTree>
    <p:extLst>
      <p:ext uri="{BB962C8B-B14F-4D97-AF65-F5344CB8AC3E}">
        <p14:creationId xmlns:p14="http://schemas.microsoft.com/office/powerpoint/2010/main" val="340368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D575637-EC08-404F-9CCE-EAB288606036}" type="slidenum">
              <a:rPr lang="en-US" altLang="en-US">
                <a:solidFill>
                  <a:srgbClr val="000000"/>
                </a:solidFill>
              </a:rPr>
              <a:pPr eaLnBrk="1" hangingPunct="1">
                <a:spcBef>
                  <a:spcPct val="0"/>
                </a:spcBef>
              </a:pPr>
              <a:t>11</a:t>
            </a:fld>
            <a:endParaRPr lang="en-US" altLang="en-US">
              <a:solidFill>
                <a:srgbClr val="000000"/>
              </a:solidFill>
            </a:endParaRPr>
          </a:p>
        </p:txBody>
      </p:sp>
    </p:spTree>
    <p:extLst>
      <p:ext uri="{BB962C8B-B14F-4D97-AF65-F5344CB8AC3E}">
        <p14:creationId xmlns:p14="http://schemas.microsoft.com/office/powerpoint/2010/main" val="216422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137ED8-18B2-42D8-9157-8E77C0BC7A17}" type="slidenum">
              <a:rPr lang="en-US" altLang="en-US">
                <a:solidFill>
                  <a:srgbClr val="000000"/>
                </a:solidFill>
              </a:rPr>
              <a:pPr eaLnBrk="1" hangingPunct="1"/>
              <a:t>13</a:t>
            </a:fld>
            <a:endParaRPr lang="en-US" altLang="en-US">
              <a:solidFill>
                <a:srgbClr val="000000"/>
              </a:solidFill>
            </a:endParaRPr>
          </a:p>
        </p:txBody>
      </p:sp>
    </p:spTree>
    <p:extLst>
      <p:ext uri="{BB962C8B-B14F-4D97-AF65-F5344CB8AC3E}">
        <p14:creationId xmlns:p14="http://schemas.microsoft.com/office/powerpoint/2010/main" val="241581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4EAEB4-E933-4797-B095-FF6FA7F838E4}" type="slidenum">
              <a:rPr lang="en-US" altLang="en-US">
                <a:solidFill>
                  <a:srgbClr val="000000"/>
                </a:solidFill>
              </a:rPr>
              <a:pPr eaLnBrk="1" hangingPunct="1"/>
              <a:t>14</a:t>
            </a:fld>
            <a:endParaRPr lang="en-US" altLang="en-US">
              <a:solidFill>
                <a:srgbClr val="000000"/>
              </a:solidFill>
            </a:endParaRPr>
          </a:p>
        </p:txBody>
      </p:sp>
    </p:spTree>
    <p:extLst>
      <p:ext uri="{BB962C8B-B14F-4D97-AF65-F5344CB8AC3E}">
        <p14:creationId xmlns:p14="http://schemas.microsoft.com/office/powerpoint/2010/main" val="24697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9.xml"/><Relationship Id="rId7"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image" Target="../media/image6.png"/><Relationship Id="rId5" Type="http://schemas.openxmlformats.org/officeDocument/2006/relationships/tags" Target="../tags/tag11.xml"/><Relationship Id="rId10" Type="http://schemas.openxmlformats.org/officeDocument/2006/relationships/image" Target="../media/image5.jpeg"/><Relationship Id="rId4" Type="http://schemas.openxmlformats.org/officeDocument/2006/relationships/tags" Target="../tags/tag10.xml"/><Relationship Id="rId9"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4.xml"/><Relationship Id="rId7"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image" Target="../media/image6.png"/><Relationship Id="rId5" Type="http://schemas.openxmlformats.org/officeDocument/2006/relationships/tags" Target="../tags/tag16.xml"/><Relationship Id="rId10" Type="http://schemas.openxmlformats.org/officeDocument/2006/relationships/image" Target="../media/image5.jpeg"/><Relationship Id="rId4" Type="http://schemas.openxmlformats.org/officeDocument/2006/relationships/tags" Target="../tags/tag15.xml"/><Relationship Id="rId9"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9.xml"/><Relationship Id="rId7"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tags" Target="../tags/tag22.xml"/><Relationship Id="rId11" Type="http://schemas.openxmlformats.org/officeDocument/2006/relationships/image" Target="../media/image6.png"/><Relationship Id="rId5" Type="http://schemas.openxmlformats.org/officeDocument/2006/relationships/tags" Target="../tags/tag21.xml"/><Relationship Id="rId10" Type="http://schemas.openxmlformats.org/officeDocument/2006/relationships/image" Target="../media/image5.jpeg"/><Relationship Id="rId4" Type="http://schemas.openxmlformats.org/officeDocument/2006/relationships/tags" Target="../tags/tag20.xml"/><Relationship Id="rId9"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tags" Target="../tags/tag27.xml"/><Relationship Id="rId11" Type="http://schemas.openxmlformats.org/officeDocument/2006/relationships/image" Target="../media/image6.png"/><Relationship Id="rId5" Type="http://schemas.openxmlformats.org/officeDocument/2006/relationships/tags" Target="../tags/tag26.xml"/><Relationship Id="rId10" Type="http://schemas.openxmlformats.org/officeDocument/2006/relationships/image" Target="../media/image5.jpeg"/><Relationship Id="rId4" Type="http://schemas.openxmlformats.org/officeDocument/2006/relationships/tags" Target="../tags/tag25.xml"/><Relationship Id="rId9"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9.xml"/><Relationship Id="rId7"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tags" Target="../tags/tag32.xml"/><Relationship Id="rId11" Type="http://schemas.openxmlformats.org/officeDocument/2006/relationships/image" Target="../media/image6.png"/><Relationship Id="rId5" Type="http://schemas.openxmlformats.org/officeDocument/2006/relationships/tags" Target="../tags/tag31.xml"/><Relationship Id="rId10" Type="http://schemas.openxmlformats.org/officeDocument/2006/relationships/image" Target="../media/image5.jpeg"/><Relationship Id="rId4" Type="http://schemas.openxmlformats.org/officeDocument/2006/relationships/tags" Target="../tags/tag30.xml"/><Relationship Id="rId9"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4.xml"/><Relationship Id="rId7"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7.vml"/><Relationship Id="rId6" Type="http://schemas.openxmlformats.org/officeDocument/2006/relationships/tags" Target="../tags/tag37.xml"/><Relationship Id="rId11" Type="http://schemas.openxmlformats.org/officeDocument/2006/relationships/image" Target="../media/image6.png"/><Relationship Id="rId5" Type="http://schemas.openxmlformats.org/officeDocument/2006/relationships/tags" Target="../tags/tag36.xml"/><Relationship Id="rId10" Type="http://schemas.openxmlformats.org/officeDocument/2006/relationships/image" Target="../media/image5.jpeg"/><Relationship Id="rId4" Type="http://schemas.openxmlformats.org/officeDocument/2006/relationships/tags" Target="../tags/tag35.xml"/><Relationship Id="rId9"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tags" Target="../tags/tag42.xml"/><Relationship Id="rId11" Type="http://schemas.openxmlformats.org/officeDocument/2006/relationships/image" Target="../media/image6.png"/><Relationship Id="rId5" Type="http://schemas.openxmlformats.org/officeDocument/2006/relationships/tags" Target="../tags/tag41.xml"/><Relationship Id="rId10" Type="http://schemas.openxmlformats.org/officeDocument/2006/relationships/image" Target="../media/image5.jpeg"/><Relationship Id="rId4" Type="http://schemas.openxmlformats.org/officeDocument/2006/relationships/tags" Target="../tags/tag40.xml"/><Relationship Id="rId9"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44.xml"/><Relationship Id="rId7"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9.vml"/><Relationship Id="rId6" Type="http://schemas.openxmlformats.org/officeDocument/2006/relationships/tags" Target="../tags/tag47.xml"/><Relationship Id="rId11" Type="http://schemas.openxmlformats.org/officeDocument/2006/relationships/image" Target="../media/image6.png"/><Relationship Id="rId5" Type="http://schemas.openxmlformats.org/officeDocument/2006/relationships/tags" Target="../tags/tag46.xml"/><Relationship Id="rId10" Type="http://schemas.openxmlformats.org/officeDocument/2006/relationships/image" Target="../media/image5.jpeg"/><Relationship Id="rId4" Type="http://schemas.openxmlformats.org/officeDocument/2006/relationships/tags" Target="../tags/tag45.xml"/><Relationship Id="rId9"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49.xml"/><Relationship Id="rId7"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10.vml"/><Relationship Id="rId6" Type="http://schemas.openxmlformats.org/officeDocument/2006/relationships/tags" Target="../tags/tag52.xml"/><Relationship Id="rId11" Type="http://schemas.openxmlformats.org/officeDocument/2006/relationships/image" Target="../media/image6.png"/><Relationship Id="rId5" Type="http://schemas.openxmlformats.org/officeDocument/2006/relationships/tags" Target="../tags/tag51.xml"/><Relationship Id="rId10" Type="http://schemas.openxmlformats.org/officeDocument/2006/relationships/image" Target="../media/image5.jpeg"/><Relationship Id="rId4" Type="http://schemas.openxmlformats.org/officeDocument/2006/relationships/tags" Target="../tags/tag50.xml"/><Relationship Id="rId9"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54.xml"/><Relationship Id="rId7"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11.vml"/><Relationship Id="rId6" Type="http://schemas.openxmlformats.org/officeDocument/2006/relationships/tags" Target="../tags/tag57.xml"/><Relationship Id="rId11" Type="http://schemas.openxmlformats.org/officeDocument/2006/relationships/image" Target="../media/image6.png"/><Relationship Id="rId5" Type="http://schemas.openxmlformats.org/officeDocument/2006/relationships/tags" Target="../tags/tag56.xml"/><Relationship Id="rId10" Type="http://schemas.openxmlformats.org/officeDocument/2006/relationships/image" Target="../media/image5.jpeg"/><Relationship Id="rId4" Type="http://schemas.openxmlformats.org/officeDocument/2006/relationships/tags" Target="../tags/tag55.xml"/><Relationship Id="rId9"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59.xml"/><Relationship Id="rId7"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vmlDrawing" Target="../drawings/vmlDrawing12.vml"/><Relationship Id="rId6" Type="http://schemas.openxmlformats.org/officeDocument/2006/relationships/tags" Target="../tags/tag62.xml"/><Relationship Id="rId11" Type="http://schemas.openxmlformats.org/officeDocument/2006/relationships/image" Target="../media/image6.png"/><Relationship Id="rId5" Type="http://schemas.openxmlformats.org/officeDocument/2006/relationships/tags" Target="../tags/tag61.xml"/><Relationship Id="rId10" Type="http://schemas.openxmlformats.org/officeDocument/2006/relationships/image" Target="../media/image5.jpeg"/><Relationship Id="rId4" Type="http://schemas.openxmlformats.org/officeDocument/2006/relationships/tags" Target="../tags/tag60.xml"/><Relationship Id="rId9"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64.xml"/><Relationship Id="rId7" Type="http://schemas.openxmlformats.org/officeDocument/2006/relationships/slideMaster" Target="../slideMasters/slideMaster4.xml"/><Relationship Id="rId2" Type="http://schemas.openxmlformats.org/officeDocument/2006/relationships/tags" Target="../tags/tag63.xml"/><Relationship Id="rId1" Type="http://schemas.openxmlformats.org/officeDocument/2006/relationships/vmlDrawing" Target="../drawings/vmlDrawing13.vml"/><Relationship Id="rId6" Type="http://schemas.openxmlformats.org/officeDocument/2006/relationships/tags" Target="../tags/tag67.xml"/><Relationship Id="rId11" Type="http://schemas.openxmlformats.org/officeDocument/2006/relationships/image" Target="../media/image6.png"/><Relationship Id="rId5" Type="http://schemas.openxmlformats.org/officeDocument/2006/relationships/tags" Target="../tags/tag66.xml"/><Relationship Id="rId10" Type="http://schemas.openxmlformats.org/officeDocument/2006/relationships/image" Target="../media/image5.jpeg"/><Relationship Id="rId4" Type="http://schemas.openxmlformats.org/officeDocument/2006/relationships/tags" Target="../tags/tag65.xml"/><Relationship Id="rId9"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69.xml"/><Relationship Id="rId7"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vmlDrawing" Target="../drawings/vmlDrawing14.vml"/><Relationship Id="rId6" Type="http://schemas.openxmlformats.org/officeDocument/2006/relationships/tags" Target="../tags/tag72.xml"/><Relationship Id="rId11" Type="http://schemas.openxmlformats.org/officeDocument/2006/relationships/image" Target="../media/image6.png"/><Relationship Id="rId5" Type="http://schemas.openxmlformats.org/officeDocument/2006/relationships/tags" Target="../tags/tag71.xml"/><Relationship Id="rId10" Type="http://schemas.openxmlformats.org/officeDocument/2006/relationships/image" Target="../media/image5.jpeg"/><Relationship Id="rId4" Type="http://schemas.openxmlformats.org/officeDocument/2006/relationships/tags" Target="../tags/tag70.xml"/><Relationship Id="rId9"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74.xml"/><Relationship Id="rId7" Type="http://schemas.openxmlformats.org/officeDocument/2006/relationships/slideMaster" Target="../slideMasters/slideMaster4.xml"/><Relationship Id="rId2" Type="http://schemas.openxmlformats.org/officeDocument/2006/relationships/tags" Target="../tags/tag73.xml"/><Relationship Id="rId1" Type="http://schemas.openxmlformats.org/officeDocument/2006/relationships/vmlDrawing" Target="../drawings/vmlDrawing15.vml"/><Relationship Id="rId6" Type="http://schemas.openxmlformats.org/officeDocument/2006/relationships/tags" Target="../tags/tag77.xml"/><Relationship Id="rId11" Type="http://schemas.openxmlformats.org/officeDocument/2006/relationships/image" Target="../media/image6.png"/><Relationship Id="rId5" Type="http://schemas.openxmlformats.org/officeDocument/2006/relationships/tags" Target="../tags/tag76.xml"/><Relationship Id="rId10" Type="http://schemas.openxmlformats.org/officeDocument/2006/relationships/image" Target="../media/image5.jpeg"/><Relationship Id="rId4" Type="http://schemas.openxmlformats.org/officeDocument/2006/relationships/tags" Target="../tags/tag75.xml"/><Relationship Id="rId9"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79.xml"/><Relationship Id="rId7" Type="http://schemas.openxmlformats.org/officeDocument/2006/relationships/slideMaster" Target="../slideMasters/slideMaster4.xml"/><Relationship Id="rId2" Type="http://schemas.openxmlformats.org/officeDocument/2006/relationships/tags" Target="../tags/tag78.xml"/><Relationship Id="rId1" Type="http://schemas.openxmlformats.org/officeDocument/2006/relationships/vmlDrawing" Target="../drawings/vmlDrawing16.vml"/><Relationship Id="rId6" Type="http://schemas.openxmlformats.org/officeDocument/2006/relationships/tags" Target="../tags/tag82.xml"/><Relationship Id="rId11" Type="http://schemas.openxmlformats.org/officeDocument/2006/relationships/image" Target="../media/image6.png"/><Relationship Id="rId5" Type="http://schemas.openxmlformats.org/officeDocument/2006/relationships/tags" Target="../tags/tag81.xml"/><Relationship Id="rId10" Type="http://schemas.openxmlformats.org/officeDocument/2006/relationships/image" Target="../media/image5.jpeg"/><Relationship Id="rId4" Type="http://schemas.openxmlformats.org/officeDocument/2006/relationships/tags" Target="../tags/tag80.xml"/><Relationship Id="rId9"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84.xml"/><Relationship Id="rId7" Type="http://schemas.openxmlformats.org/officeDocument/2006/relationships/slideMaster" Target="../slideMasters/slideMaster4.xml"/><Relationship Id="rId2" Type="http://schemas.openxmlformats.org/officeDocument/2006/relationships/tags" Target="../tags/tag83.xml"/><Relationship Id="rId1" Type="http://schemas.openxmlformats.org/officeDocument/2006/relationships/vmlDrawing" Target="../drawings/vmlDrawing17.vml"/><Relationship Id="rId6" Type="http://schemas.openxmlformats.org/officeDocument/2006/relationships/tags" Target="../tags/tag87.xml"/><Relationship Id="rId11" Type="http://schemas.openxmlformats.org/officeDocument/2006/relationships/image" Target="../media/image6.png"/><Relationship Id="rId5" Type="http://schemas.openxmlformats.org/officeDocument/2006/relationships/tags" Target="../tags/tag86.xml"/><Relationship Id="rId10" Type="http://schemas.openxmlformats.org/officeDocument/2006/relationships/image" Target="../media/image5.jpeg"/><Relationship Id="rId4" Type="http://schemas.openxmlformats.org/officeDocument/2006/relationships/tags" Target="../tags/tag85.xml"/><Relationship Id="rId9"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89.xml"/><Relationship Id="rId7"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vmlDrawing" Target="../drawings/vmlDrawing18.vml"/><Relationship Id="rId6" Type="http://schemas.openxmlformats.org/officeDocument/2006/relationships/tags" Target="../tags/tag92.xml"/><Relationship Id="rId11" Type="http://schemas.openxmlformats.org/officeDocument/2006/relationships/image" Target="../media/image6.png"/><Relationship Id="rId5" Type="http://schemas.openxmlformats.org/officeDocument/2006/relationships/tags" Target="../tags/tag91.xml"/><Relationship Id="rId10" Type="http://schemas.openxmlformats.org/officeDocument/2006/relationships/image" Target="../media/image5.jpeg"/><Relationship Id="rId4" Type="http://schemas.openxmlformats.org/officeDocument/2006/relationships/tags" Target="../tags/tag90.xml"/><Relationship Id="rId9"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94.xml"/><Relationship Id="rId7" Type="http://schemas.openxmlformats.org/officeDocument/2006/relationships/slideMaster" Target="../slideMasters/slideMaster4.xml"/><Relationship Id="rId2" Type="http://schemas.openxmlformats.org/officeDocument/2006/relationships/tags" Target="../tags/tag93.xml"/><Relationship Id="rId1" Type="http://schemas.openxmlformats.org/officeDocument/2006/relationships/vmlDrawing" Target="../drawings/vmlDrawing19.vml"/><Relationship Id="rId6" Type="http://schemas.openxmlformats.org/officeDocument/2006/relationships/tags" Target="../tags/tag97.xml"/><Relationship Id="rId11" Type="http://schemas.openxmlformats.org/officeDocument/2006/relationships/image" Target="../media/image6.png"/><Relationship Id="rId5" Type="http://schemas.openxmlformats.org/officeDocument/2006/relationships/tags" Target="../tags/tag96.xml"/><Relationship Id="rId10" Type="http://schemas.openxmlformats.org/officeDocument/2006/relationships/image" Target="../media/image5.jpeg"/><Relationship Id="rId4" Type="http://schemas.openxmlformats.org/officeDocument/2006/relationships/tags" Target="../tags/tag95.xml"/><Relationship Id="rId9"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99.xml"/><Relationship Id="rId7"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vmlDrawing" Target="../drawings/vmlDrawing20.vml"/><Relationship Id="rId6" Type="http://schemas.openxmlformats.org/officeDocument/2006/relationships/tags" Target="../tags/tag102.xml"/><Relationship Id="rId11" Type="http://schemas.openxmlformats.org/officeDocument/2006/relationships/image" Target="../media/image6.png"/><Relationship Id="rId5" Type="http://schemas.openxmlformats.org/officeDocument/2006/relationships/tags" Target="../tags/tag101.xml"/><Relationship Id="rId10" Type="http://schemas.openxmlformats.org/officeDocument/2006/relationships/image" Target="../media/image5.jpeg"/><Relationship Id="rId4" Type="http://schemas.openxmlformats.org/officeDocument/2006/relationships/tags" Target="../tags/tag100.xml"/><Relationship Id="rId9"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04.xml"/><Relationship Id="rId7" Type="http://schemas.openxmlformats.org/officeDocument/2006/relationships/slideMaster" Target="../slideMasters/slideMaster4.xml"/><Relationship Id="rId2" Type="http://schemas.openxmlformats.org/officeDocument/2006/relationships/tags" Target="../tags/tag103.xml"/><Relationship Id="rId1" Type="http://schemas.openxmlformats.org/officeDocument/2006/relationships/vmlDrawing" Target="../drawings/vmlDrawing21.vml"/><Relationship Id="rId6" Type="http://schemas.openxmlformats.org/officeDocument/2006/relationships/tags" Target="../tags/tag107.xml"/><Relationship Id="rId11" Type="http://schemas.openxmlformats.org/officeDocument/2006/relationships/image" Target="../media/image6.png"/><Relationship Id="rId5" Type="http://schemas.openxmlformats.org/officeDocument/2006/relationships/tags" Target="../tags/tag106.xml"/><Relationship Id="rId10" Type="http://schemas.openxmlformats.org/officeDocument/2006/relationships/image" Target="../media/image5.jpeg"/><Relationship Id="rId4" Type="http://schemas.openxmlformats.org/officeDocument/2006/relationships/tags" Target="../tags/tag105.xml"/><Relationship Id="rId9"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09.xml"/><Relationship Id="rId7" Type="http://schemas.openxmlformats.org/officeDocument/2006/relationships/image" Target="../media/image4.emf"/><Relationship Id="rId2" Type="http://schemas.openxmlformats.org/officeDocument/2006/relationships/tags" Target="../tags/tag108.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4.xml"/><Relationship Id="rId10" Type="http://schemas.openxmlformats.org/officeDocument/2006/relationships/image" Target="../media/image14.jpeg"/><Relationship Id="rId4" Type="http://schemas.openxmlformats.org/officeDocument/2006/relationships/tags" Target="../tags/tag110.xml"/><Relationship Id="rId9"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19.xml"/><Relationship Id="rId7" Type="http://schemas.openxmlformats.org/officeDocument/2006/relationships/slideMaster" Target="../slideMasters/slideMaster5.xml"/><Relationship Id="rId2" Type="http://schemas.openxmlformats.org/officeDocument/2006/relationships/tags" Target="../tags/tag118.xml"/><Relationship Id="rId1" Type="http://schemas.openxmlformats.org/officeDocument/2006/relationships/vmlDrawing" Target="../drawings/vmlDrawing24.vml"/><Relationship Id="rId6" Type="http://schemas.openxmlformats.org/officeDocument/2006/relationships/tags" Target="../tags/tag122.xml"/><Relationship Id="rId11" Type="http://schemas.openxmlformats.org/officeDocument/2006/relationships/image" Target="../media/image6.png"/><Relationship Id="rId5" Type="http://schemas.openxmlformats.org/officeDocument/2006/relationships/tags" Target="../tags/tag121.xml"/><Relationship Id="rId10" Type="http://schemas.openxmlformats.org/officeDocument/2006/relationships/image" Target="../media/image5.jpeg"/><Relationship Id="rId4" Type="http://schemas.openxmlformats.org/officeDocument/2006/relationships/tags" Target="../tags/tag120.xml"/><Relationship Id="rId9"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24.xml"/><Relationship Id="rId7"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25.vml"/><Relationship Id="rId6" Type="http://schemas.openxmlformats.org/officeDocument/2006/relationships/tags" Target="../tags/tag127.xml"/><Relationship Id="rId11" Type="http://schemas.openxmlformats.org/officeDocument/2006/relationships/image" Target="../media/image6.png"/><Relationship Id="rId5" Type="http://schemas.openxmlformats.org/officeDocument/2006/relationships/tags" Target="../tags/tag126.xml"/><Relationship Id="rId10" Type="http://schemas.openxmlformats.org/officeDocument/2006/relationships/image" Target="../media/image5.jpeg"/><Relationship Id="rId4" Type="http://schemas.openxmlformats.org/officeDocument/2006/relationships/tags" Target="../tags/tag125.xml"/><Relationship Id="rId9"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29.xml"/><Relationship Id="rId7"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26.vml"/><Relationship Id="rId6" Type="http://schemas.openxmlformats.org/officeDocument/2006/relationships/tags" Target="../tags/tag132.xml"/><Relationship Id="rId11" Type="http://schemas.openxmlformats.org/officeDocument/2006/relationships/image" Target="../media/image6.png"/><Relationship Id="rId5" Type="http://schemas.openxmlformats.org/officeDocument/2006/relationships/tags" Target="../tags/tag131.xml"/><Relationship Id="rId10" Type="http://schemas.openxmlformats.org/officeDocument/2006/relationships/image" Target="../media/image5.jpeg"/><Relationship Id="rId4" Type="http://schemas.openxmlformats.org/officeDocument/2006/relationships/tags" Target="../tags/tag130.xml"/><Relationship Id="rId9"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tags" Target="../tags/tag134.xml"/><Relationship Id="rId7"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27.vml"/><Relationship Id="rId6" Type="http://schemas.openxmlformats.org/officeDocument/2006/relationships/tags" Target="../tags/tag137.xml"/><Relationship Id="rId11" Type="http://schemas.openxmlformats.org/officeDocument/2006/relationships/image" Target="../media/image6.png"/><Relationship Id="rId5" Type="http://schemas.openxmlformats.org/officeDocument/2006/relationships/tags" Target="../tags/tag136.xml"/><Relationship Id="rId10" Type="http://schemas.openxmlformats.org/officeDocument/2006/relationships/image" Target="../media/image5.jpeg"/><Relationship Id="rId4" Type="http://schemas.openxmlformats.org/officeDocument/2006/relationships/tags" Target="../tags/tag135.xml"/><Relationship Id="rId9" Type="http://schemas.openxmlformats.org/officeDocument/2006/relationships/image" Target="../media/image4.emf"/></Relationships>
</file>

<file path=ppt/slideLayouts/_rels/slideLayout5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139.xml"/><Relationship Id="rId7"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28.vml"/><Relationship Id="rId6" Type="http://schemas.openxmlformats.org/officeDocument/2006/relationships/tags" Target="../tags/tag142.xml"/><Relationship Id="rId11" Type="http://schemas.openxmlformats.org/officeDocument/2006/relationships/image" Target="../media/image6.png"/><Relationship Id="rId5" Type="http://schemas.openxmlformats.org/officeDocument/2006/relationships/tags" Target="../tags/tag141.xml"/><Relationship Id="rId10" Type="http://schemas.openxmlformats.org/officeDocument/2006/relationships/image" Target="../media/image5.jpeg"/><Relationship Id="rId4" Type="http://schemas.openxmlformats.org/officeDocument/2006/relationships/tags" Target="../tags/tag140.xml"/><Relationship Id="rId9"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44.xml"/><Relationship Id="rId7" Type="http://schemas.openxmlformats.org/officeDocument/2006/relationships/slideMaster" Target="../slideMasters/slideMaster5.xml"/><Relationship Id="rId2" Type="http://schemas.openxmlformats.org/officeDocument/2006/relationships/tags" Target="../tags/tag143.xml"/><Relationship Id="rId1" Type="http://schemas.openxmlformats.org/officeDocument/2006/relationships/vmlDrawing" Target="../drawings/vmlDrawing29.vml"/><Relationship Id="rId6" Type="http://schemas.openxmlformats.org/officeDocument/2006/relationships/tags" Target="../tags/tag147.xml"/><Relationship Id="rId11" Type="http://schemas.openxmlformats.org/officeDocument/2006/relationships/image" Target="../media/image6.png"/><Relationship Id="rId5" Type="http://schemas.openxmlformats.org/officeDocument/2006/relationships/tags" Target="../tags/tag146.xml"/><Relationship Id="rId10" Type="http://schemas.openxmlformats.org/officeDocument/2006/relationships/image" Target="../media/image5.jpeg"/><Relationship Id="rId4" Type="http://schemas.openxmlformats.org/officeDocument/2006/relationships/tags" Target="../tags/tag145.xml"/><Relationship Id="rId9"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149.xml"/><Relationship Id="rId7" Type="http://schemas.openxmlformats.org/officeDocument/2006/relationships/slideMaster" Target="../slideMasters/slideMaster5.xml"/><Relationship Id="rId2" Type="http://schemas.openxmlformats.org/officeDocument/2006/relationships/tags" Target="../tags/tag148.xml"/><Relationship Id="rId1" Type="http://schemas.openxmlformats.org/officeDocument/2006/relationships/vmlDrawing" Target="../drawings/vmlDrawing30.vml"/><Relationship Id="rId6" Type="http://schemas.openxmlformats.org/officeDocument/2006/relationships/tags" Target="../tags/tag152.xml"/><Relationship Id="rId11" Type="http://schemas.openxmlformats.org/officeDocument/2006/relationships/image" Target="../media/image6.png"/><Relationship Id="rId5" Type="http://schemas.openxmlformats.org/officeDocument/2006/relationships/tags" Target="../tags/tag151.xml"/><Relationship Id="rId10" Type="http://schemas.openxmlformats.org/officeDocument/2006/relationships/image" Target="../media/image5.jpeg"/><Relationship Id="rId4" Type="http://schemas.openxmlformats.org/officeDocument/2006/relationships/tags" Target="../tags/tag150.xml"/><Relationship Id="rId9"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154.xml"/><Relationship Id="rId7" Type="http://schemas.openxmlformats.org/officeDocument/2006/relationships/slideMaster" Target="../slideMasters/slideMaster5.xml"/><Relationship Id="rId2" Type="http://schemas.openxmlformats.org/officeDocument/2006/relationships/tags" Target="../tags/tag153.xml"/><Relationship Id="rId1" Type="http://schemas.openxmlformats.org/officeDocument/2006/relationships/vmlDrawing" Target="../drawings/vmlDrawing31.vml"/><Relationship Id="rId6" Type="http://schemas.openxmlformats.org/officeDocument/2006/relationships/tags" Target="../tags/tag157.xml"/><Relationship Id="rId11" Type="http://schemas.openxmlformats.org/officeDocument/2006/relationships/image" Target="../media/image6.png"/><Relationship Id="rId5" Type="http://schemas.openxmlformats.org/officeDocument/2006/relationships/tags" Target="../tags/tag156.xml"/><Relationship Id="rId10" Type="http://schemas.openxmlformats.org/officeDocument/2006/relationships/image" Target="../media/image5.jpeg"/><Relationship Id="rId4" Type="http://schemas.openxmlformats.org/officeDocument/2006/relationships/tags" Target="../tags/tag155.xml"/><Relationship Id="rId9" Type="http://schemas.openxmlformats.org/officeDocument/2006/relationships/image" Target="../media/image4.emf"/></Relationships>
</file>

<file path=ppt/slideLayouts/_rels/slideLayout5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159.xml"/><Relationship Id="rId7" Type="http://schemas.openxmlformats.org/officeDocument/2006/relationships/slideMaster" Target="../slideMasters/slideMaster5.xml"/><Relationship Id="rId2" Type="http://schemas.openxmlformats.org/officeDocument/2006/relationships/tags" Target="../tags/tag158.xml"/><Relationship Id="rId1" Type="http://schemas.openxmlformats.org/officeDocument/2006/relationships/vmlDrawing" Target="../drawings/vmlDrawing32.vml"/><Relationship Id="rId6" Type="http://schemas.openxmlformats.org/officeDocument/2006/relationships/tags" Target="../tags/tag162.xml"/><Relationship Id="rId11" Type="http://schemas.openxmlformats.org/officeDocument/2006/relationships/image" Target="../media/image6.png"/><Relationship Id="rId5" Type="http://schemas.openxmlformats.org/officeDocument/2006/relationships/tags" Target="../tags/tag161.xml"/><Relationship Id="rId10" Type="http://schemas.openxmlformats.org/officeDocument/2006/relationships/image" Target="../media/image5.jpeg"/><Relationship Id="rId4" Type="http://schemas.openxmlformats.org/officeDocument/2006/relationships/tags" Target="../tags/tag160.xml"/><Relationship Id="rId9" Type="http://schemas.openxmlformats.org/officeDocument/2006/relationships/image" Target="../media/image4.emf"/></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164.xml"/><Relationship Id="rId7" Type="http://schemas.openxmlformats.org/officeDocument/2006/relationships/slideMaster" Target="../slideMasters/slideMaster5.xml"/><Relationship Id="rId2" Type="http://schemas.openxmlformats.org/officeDocument/2006/relationships/tags" Target="../tags/tag163.xml"/><Relationship Id="rId1" Type="http://schemas.openxmlformats.org/officeDocument/2006/relationships/vmlDrawing" Target="../drawings/vmlDrawing33.vml"/><Relationship Id="rId6" Type="http://schemas.openxmlformats.org/officeDocument/2006/relationships/tags" Target="../tags/tag167.xml"/><Relationship Id="rId11" Type="http://schemas.openxmlformats.org/officeDocument/2006/relationships/image" Target="../media/image6.png"/><Relationship Id="rId5" Type="http://schemas.openxmlformats.org/officeDocument/2006/relationships/tags" Target="../tags/tag166.xml"/><Relationship Id="rId10" Type="http://schemas.openxmlformats.org/officeDocument/2006/relationships/image" Target="../media/image5.jpeg"/><Relationship Id="rId4" Type="http://schemas.openxmlformats.org/officeDocument/2006/relationships/tags" Target="../tags/tag165.xml"/><Relationship Id="rId9"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169.xml"/><Relationship Id="rId7" Type="http://schemas.openxmlformats.org/officeDocument/2006/relationships/slideMaster" Target="../slideMasters/slideMaster5.xml"/><Relationship Id="rId2" Type="http://schemas.openxmlformats.org/officeDocument/2006/relationships/tags" Target="../tags/tag168.xml"/><Relationship Id="rId1" Type="http://schemas.openxmlformats.org/officeDocument/2006/relationships/vmlDrawing" Target="../drawings/vmlDrawing34.vml"/><Relationship Id="rId6" Type="http://schemas.openxmlformats.org/officeDocument/2006/relationships/tags" Target="../tags/tag172.xml"/><Relationship Id="rId11" Type="http://schemas.openxmlformats.org/officeDocument/2006/relationships/image" Target="../media/image6.png"/><Relationship Id="rId5" Type="http://schemas.openxmlformats.org/officeDocument/2006/relationships/tags" Target="../tags/tag171.xml"/><Relationship Id="rId10" Type="http://schemas.openxmlformats.org/officeDocument/2006/relationships/image" Target="../media/image5.jpeg"/><Relationship Id="rId4" Type="http://schemas.openxmlformats.org/officeDocument/2006/relationships/tags" Target="../tags/tag170.xml"/><Relationship Id="rId9" Type="http://schemas.openxmlformats.org/officeDocument/2006/relationships/image" Target="../media/image4.emf"/></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74.xml"/><Relationship Id="rId7" Type="http://schemas.openxmlformats.org/officeDocument/2006/relationships/slideMaster" Target="../slideMasters/slideMaster5.xml"/><Relationship Id="rId2" Type="http://schemas.openxmlformats.org/officeDocument/2006/relationships/tags" Target="../tags/tag173.xml"/><Relationship Id="rId1" Type="http://schemas.openxmlformats.org/officeDocument/2006/relationships/vmlDrawing" Target="../drawings/vmlDrawing35.vml"/><Relationship Id="rId6" Type="http://schemas.openxmlformats.org/officeDocument/2006/relationships/tags" Target="../tags/tag177.xml"/><Relationship Id="rId11" Type="http://schemas.openxmlformats.org/officeDocument/2006/relationships/image" Target="../media/image6.png"/><Relationship Id="rId5" Type="http://schemas.openxmlformats.org/officeDocument/2006/relationships/tags" Target="../tags/tag176.xml"/><Relationship Id="rId10" Type="http://schemas.openxmlformats.org/officeDocument/2006/relationships/image" Target="../media/image5.jpeg"/><Relationship Id="rId4" Type="http://schemas.openxmlformats.org/officeDocument/2006/relationships/tags" Target="../tags/tag175.xml"/><Relationship Id="rId9" Type="http://schemas.openxmlformats.org/officeDocument/2006/relationships/image" Target="../media/image4.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179.xml"/><Relationship Id="rId7" Type="http://schemas.openxmlformats.org/officeDocument/2006/relationships/slideMaster" Target="../slideMasters/slideMaster5.xml"/><Relationship Id="rId2" Type="http://schemas.openxmlformats.org/officeDocument/2006/relationships/tags" Target="../tags/tag178.xml"/><Relationship Id="rId1" Type="http://schemas.openxmlformats.org/officeDocument/2006/relationships/vmlDrawing" Target="../drawings/vmlDrawing36.vml"/><Relationship Id="rId6" Type="http://schemas.openxmlformats.org/officeDocument/2006/relationships/tags" Target="../tags/tag182.xml"/><Relationship Id="rId11" Type="http://schemas.openxmlformats.org/officeDocument/2006/relationships/image" Target="../media/image6.png"/><Relationship Id="rId5" Type="http://schemas.openxmlformats.org/officeDocument/2006/relationships/tags" Target="../tags/tag181.xml"/><Relationship Id="rId10" Type="http://schemas.openxmlformats.org/officeDocument/2006/relationships/image" Target="../media/image5.jpeg"/><Relationship Id="rId4" Type="http://schemas.openxmlformats.org/officeDocument/2006/relationships/tags" Target="../tags/tag180.xml"/><Relationship Id="rId9"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184.xml"/><Relationship Id="rId7" Type="http://schemas.openxmlformats.org/officeDocument/2006/relationships/slideMaster" Target="../slideMasters/slideMaster5.xml"/><Relationship Id="rId2" Type="http://schemas.openxmlformats.org/officeDocument/2006/relationships/tags" Target="../tags/tag183.xml"/><Relationship Id="rId1" Type="http://schemas.openxmlformats.org/officeDocument/2006/relationships/vmlDrawing" Target="../drawings/vmlDrawing37.vml"/><Relationship Id="rId6" Type="http://schemas.openxmlformats.org/officeDocument/2006/relationships/tags" Target="../tags/tag187.xml"/><Relationship Id="rId11" Type="http://schemas.openxmlformats.org/officeDocument/2006/relationships/image" Target="../media/image6.png"/><Relationship Id="rId5" Type="http://schemas.openxmlformats.org/officeDocument/2006/relationships/tags" Target="../tags/tag186.xml"/><Relationship Id="rId10" Type="http://schemas.openxmlformats.org/officeDocument/2006/relationships/image" Target="../media/image5.jpeg"/><Relationship Id="rId4" Type="http://schemas.openxmlformats.org/officeDocument/2006/relationships/tags" Target="../tags/tag185.xml"/><Relationship Id="rId9"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189.xml"/><Relationship Id="rId7" Type="http://schemas.openxmlformats.org/officeDocument/2006/relationships/slideMaster" Target="../slideMasters/slideMaster5.xml"/><Relationship Id="rId2" Type="http://schemas.openxmlformats.org/officeDocument/2006/relationships/tags" Target="../tags/tag188.xml"/><Relationship Id="rId1" Type="http://schemas.openxmlformats.org/officeDocument/2006/relationships/vmlDrawing" Target="../drawings/vmlDrawing38.vml"/><Relationship Id="rId6" Type="http://schemas.openxmlformats.org/officeDocument/2006/relationships/tags" Target="../tags/tag192.xml"/><Relationship Id="rId11" Type="http://schemas.openxmlformats.org/officeDocument/2006/relationships/image" Target="../media/image6.png"/><Relationship Id="rId5" Type="http://schemas.openxmlformats.org/officeDocument/2006/relationships/tags" Target="../tags/tag191.xml"/><Relationship Id="rId10" Type="http://schemas.openxmlformats.org/officeDocument/2006/relationships/image" Target="../media/image5.jpeg"/><Relationship Id="rId4" Type="http://schemas.openxmlformats.org/officeDocument/2006/relationships/tags" Target="../tags/tag190.xml"/><Relationship Id="rId9" Type="http://schemas.openxmlformats.org/officeDocument/2006/relationships/image" Target="../media/image4.emf"/></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194.xml"/><Relationship Id="rId7" Type="http://schemas.openxmlformats.org/officeDocument/2006/relationships/slideMaster" Target="../slideMasters/slideMaster5.xml"/><Relationship Id="rId2" Type="http://schemas.openxmlformats.org/officeDocument/2006/relationships/tags" Target="../tags/tag193.xml"/><Relationship Id="rId1" Type="http://schemas.openxmlformats.org/officeDocument/2006/relationships/vmlDrawing" Target="../drawings/vmlDrawing39.vml"/><Relationship Id="rId6" Type="http://schemas.openxmlformats.org/officeDocument/2006/relationships/tags" Target="../tags/tag197.xml"/><Relationship Id="rId11" Type="http://schemas.openxmlformats.org/officeDocument/2006/relationships/image" Target="../media/image6.png"/><Relationship Id="rId5" Type="http://schemas.openxmlformats.org/officeDocument/2006/relationships/tags" Target="../tags/tag196.xml"/><Relationship Id="rId10" Type="http://schemas.openxmlformats.org/officeDocument/2006/relationships/image" Target="../media/image5.jpeg"/><Relationship Id="rId4" Type="http://schemas.openxmlformats.org/officeDocument/2006/relationships/tags" Target="../tags/tag195.xml"/><Relationship Id="rId9" Type="http://schemas.openxmlformats.org/officeDocument/2006/relationships/image" Target="../media/image4.emf"/></Relationships>
</file>

<file path=ppt/slideLayouts/_rels/slideLayout6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199.xml"/><Relationship Id="rId7" Type="http://schemas.openxmlformats.org/officeDocument/2006/relationships/slideMaster" Target="../slideMasters/slideMaster5.xml"/><Relationship Id="rId2" Type="http://schemas.openxmlformats.org/officeDocument/2006/relationships/tags" Target="../tags/tag198.xml"/><Relationship Id="rId1" Type="http://schemas.openxmlformats.org/officeDocument/2006/relationships/vmlDrawing" Target="../drawings/vmlDrawing40.vml"/><Relationship Id="rId6" Type="http://schemas.openxmlformats.org/officeDocument/2006/relationships/tags" Target="../tags/tag202.xml"/><Relationship Id="rId11" Type="http://schemas.openxmlformats.org/officeDocument/2006/relationships/image" Target="../media/image6.png"/><Relationship Id="rId5" Type="http://schemas.openxmlformats.org/officeDocument/2006/relationships/tags" Target="../tags/tag201.xml"/><Relationship Id="rId10" Type="http://schemas.openxmlformats.org/officeDocument/2006/relationships/image" Target="../media/image5.jpeg"/><Relationship Id="rId4" Type="http://schemas.openxmlformats.org/officeDocument/2006/relationships/tags" Target="../tags/tag200.xml"/><Relationship Id="rId9" Type="http://schemas.openxmlformats.org/officeDocument/2006/relationships/image" Target="../media/image4.emf"/></Relationships>
</file>

<file path=ppt/slideLayouts/_rels/slideLayout6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204.xml"/><Relationship Id="rId7"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vmlDrawing" Target="../drawings/vmlDrawing41.vml"/><Relationship Id="rId6" Type="http://schemas.openxmlformats.org/officeDocument/2006/relationships/tags" Target="../tags/tag207.xml"/><Relationship Id="rId11" Type="http://schemas.openxmlformats.org/officeDocument/2006/relationships/image" Target="../media/image6.png"/><Relationship Id="rId5" Type="http://schemas.openxmlformats.org/officeDocument/2006/relationships/tags" Target="../tags/tag206.xml"/><Relationship Id="rId10" Type="http://schemas.openxmlformats.org/officeDocument/2006/relationships/image" Target="../media/image5.jpeg"/><Relationship Id="rId4" Type="http://schemas.openxmlformats.org/officeDocument/2006/relationships/tags" Target="../tags/tag205.xml"/><Relationship Id="rId9"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209.xml"/><Relationship Id="rId7" Type="http://schemas.openxmlformats.org/officeDocument/2006/relationships/slideMaster" Target="../slideMasters/slideMaster5.xml"/><Relationship Id="rId2" Type="http://schemas.openxmlformats.org/officeDocument/2006/relationships/tags" Target="../tags/tag208.xml"/><Relationship Id="rId1" Type="http://schemas.openxmlformats.org/officeDocument/2006/relationships/vmlDrawing" Target="../drawings/vmlDrawing42.vml"/><Relationship Id="rId6" Type="http://schemas.openxmlformats.org/officeDocument/2006/relationships/tags" Target="../tags/tag212.xml"/><Relationship Id="rId11" Type="http://schemas.openxmlformats.org/officeDocument/2006/relationships/image" Target="../media/image6.png"/><Relationship Id="rId5" Type="http://schemas.openxmlformats.org/officeDocument/2006/relationships/tags" Target="../tags/tag211.xml"/><Relationship Id="rId10" Type="http://schemas.openxmlformats.org/officeDocument/2006/relationships/image" Target="../media/image5.jpeg"/><Relationship Id="rId4" Type="http://schemas.openxmlformats.org/officeDocument/2006/relationships/tags" Target="../tags/tag210.xml"/><Relationship Id="rId9"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214.xml"/><Relationship Id="rId7"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vmlDrawing" Target="../drawings/vmlDrawing43.vml"/><Relationship Id="rId6" Type="http://schemas.openxmlformats.org/officeDocument/2006/relationships/tags" Target="../tags/tag217.xml"/><Relationship Id="rId11" Type="http://schemas.openxmlformats.org/officeDocument/2006/relationships/image" Target="../media/image6.png"/><Relationship Id="rId5" Type="http://schemas.openxmlformats.org/officeDocument/2006/relationships/tags" Target="../tags/tag216.xml"/><Relationship Id="rId10" Type="http://schemas.openxmlformats.org/officeDocument/2006/relationships/image" Target="../media/image5.jpeg"/><Relationship Id="rId4" Type="http://schemas.openxmlformats.org/officeDocument/2006/relationships/tags" Target="../tags/tag215.xml"/><Relationship Id="rId9" Type="http://schemas.openxmlformats.org/officeDocument/2006/relationships/image" Target="../media/image4.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tags" Target="../tags/tag226.xml"/><Relationship Id="rId7" Type="http://schemas.openxmlformats.org/officeDocument/2006/relationships/slideMaster" Target="../slideMasters/slideMaster6.xml"/><Relationship Id="rId2" Type="http://schemas.openxmlformats.org/officeDocument/2006/relationships/tags" Target="../tags/tag225.xml"/><Relationship Id="rId1" Type="http://schemas.openxmlformats.org/officeDocument/2006/relationships/vmlDrawing" Target="../drawings/vmlDrawing45.vml"/><Relationship Id="rId6" Type="http://schemas.openxmlformats.org/officeDocument/2006/relationships/tags" Target="../tags/tag229.xml"/><Relationship Id="rId11" Type="http://schemas.openxmlformats.org/officeDocument/2006/relationships/image" Target="../media/image6.png"/><Relationship Id="rId5" Type="http://schemas.openxmlformats.org/officeDocument/2006/relationships/tags" Target="../tags/tag228.xml"/><Relationship Id="rId10" Type="http://schemas.openxmlformats.org/officeDocument/2006/relationships/image" Target="../media/image5.jpeg"/><Relationship Id="rId4" Type="http://schemas.openxmlformats.org/officeDocument/2006/relationships/tags" Target="../tags/tag227.xml"/><Relationship Id="rId9" Type="http://schemas.openxmlformats.org/officeDocument/2006/relationships/image" Target="../media/image4.emf"/></Relationships>
</file>

<file path=ppt/slideLayouts/_rels/slideLayout7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231.xml"/><Relationship Id="rId7" Type="http://schemas.openxmlformats.org/officeDocument/2006/relationships/slideMaster" Target="../slideMasters/slideMaster6.xml"/><Relationship Id="rId2" Type="http://schemas.openxmlformats.org/officeDocument/2006/relationships/tags" Target="../tags/tag230.xml"/><Relationship Id="rId1" Type="http://schemas.openxmlformats.org/officeDocument/2006/relationships/vmlDrawing" Target="../drawings/vmlDrawing46.vml"/><Relationship Id="rId6" Type="http://schemas.openxmlformats.org/officeDocument/2006/relationships/tags" Target="../tags/tag234.xml"/><Relationship Id="rId11" Type="http://schemas.openxmlformats.org/officeDocument/2006/relationships/image" Target="../media/image6.png"/><Relationship Id="rId5" Type="http://schemas.openxmlformats.org/officeDocument/2006/relationships/tags" Target="../tags/tag233.xml"/><Relationship Id="rId10" Type="http://schemas.openxmlformats.org/officeDocument/2006/relationships/image" Target="../media/image5.jpeg"/><Relationship Id="rId4" Type="http://schemas.openxmlformats.org/officeDocument/2006/relationships/tags" Target="../tags/tag232.xml"/><Relationship Id="rId9" Type="http://schemas.openxmlformats.org/officeDocument/2006/relationships/image" Target="../media/image4.emf"/></Relationships>
</file>

<file path=ppt/slideLayouts/_rels/slideLayout7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236.xml"/><Relationship Id="rId7" Type="http://schemas.openxmlformats.org/officeDocument/2006/relationships/slideMaster" Target="../slideMasters/slideMaster6.xml"/><Relationship Id="rId2" Type="http://schemas.openxmlformats.org/officeDocument/2006/relationships/tags" Target="../tags/tag235.xml"/><Relationship Id="rId1" Type="http://schemas.openxmlformats.org/officeDocument/2006/relationships/vmlDrawing" Target="../drawings/vmlDrawing47.vml"/><Relationship Id="rId6" Type="http://schemas.openxmlformats.org/officeDocument/2006/relationships/tags" Target="../tags/tag239.xml"/><Relationship Id="rId11" Type="http://schemas.openxmlformats.org/officeDocument/2006/relationships/image" Target="../media/image6.png"/><Relationship Id="rId5" Type="http://schemas.openxmlformats.org/officeDocument/2006/relationships/tags" Target="../tags/tag238.xml"/><Relationship Id="rId10" Type="http://schemas.openxmlformats.org/officeDocument/2006/relationships/image" Target="../media/image5.jpeg"/><Relationship Id="rId4" Type="http://schemas.openxmlformats.org/officeDocument/2006/relationships/tags" Target="../tags/tag237.xml"/><Relationship Id="rId9" Type="http://schemas.openxmlformats.org/officeDocument/2006/relationships/image" Target="../media/image4.emf"/></Relationships>
</file>

<file path=ppt/slideLayouts/_rels/slideLayout77.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tags" Target="../tags/tag241.xml"/><Relationship Id="rId7" Type="http://schemas.openxmlformats.org/officeDocument/2006/relationships/slideMaster" Target="../slideMasters/slideMaster6.xml"/><Relationship Id="rId2" Type="http://schemas.openxmlformats.org/officeDocument/2006/relationships/tags" Target="../tags/tag240.xml"/><Relationship Id="rId1" Type="http://schemas.openxmlformats.org/officeDocument/2006/relationships/vmlDrawing" Target="../drawings/vmlDrawing48.vml"/><Relationship Id="rId6" Type="http://schemas.openxmlformats.org/officeDocument/2006/relationships/tags" Target="../tags/tag244.xml"/><Relationship Id="rId11" Type="http://schemas.openxmlformats.org/officeDocument/2006/relationships/image" Target="../media/image6.png"/><Relationship Id="rId5" Type="http://schemas.openxmlformats.org/officeDocument/2006/relationships/tags" Target="../tags/tag243.xml"/><Relationship Id="rId10" Type="http://schemas.openxmlformats.org/officeDocument/2006/relationships/image" Target="../media/image5.jpeg"/><Relationship Id="rId4" Type="http://schemas.openxmlformats.org/officeDocument/2006/relationships/tags" Target="../tags/tag242.xml"/><Relationship Id="rId9" Type="http://schemas.openxmlformats.org/officeDocument/2006/relationships/image" Target="../media/image4.emf"/></Relationships>
</file>

<file path=ppt/slideLayouts/_rels/slideLayout7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246.xml"/><Relationship Id="rId7" Type="http://schemas.openxmlformats.org/officeDocument/2006/relationships/slideMaster" Target="../slideMasters/slideMaster6.xml"/><Relationship Id="rId2" Type="http://schemas.openxmlformats.org/officeDocument/2006/relationships/tags" Target="../tags/tag245.xml"/><Relationship Id="rId1" Type="http://schemas.openxmlformats.org/officeDocument/2006/relationships/vmlDrawing" Target="../drawings/vmlDrawing49.vml"/><Relationship Id="rId6" Type="http://schemas.openxmlformats.org/officeDocument/2006/relationships/tags" Target="../tags/tag249.xml"/><Relationship Id="rId11" Type="http://schemas.openxmlformats.org/officeDocument/2006/relationships/image" Target="../media/image6.png"/><Relationship Id="rId5" Type="http://schemas.openxmlformats.org/officeDocument/2006/relationships/tags" Target="../tags/tag248.xml"/><Relationship Id="rId10" Type="http://schemas.openxmlformats.org/officeDocument/2006/relationships/image" Target="../media/image5.jpeg"/><Relationship Id="rId4" Type="http://schemas.openxmlformats.org/officeDocument/2006/relationships/tags" Target="../tags/tag247.xml"/><Relationship Id="rId9" Type="http://schemas.openxmlformats.org/officeDocument/2006/relationships/image" Target="../media/image4.emf"/></Relationships>
</file>

<file path=ppt/slideLayouts/_rels/slideLayout79.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tags" Target="../tags/tag251.xml"/><Relationship Id="rId7"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vmlDrawing" Target="../drawings/vmlDrawing50.vml"/><Relationship Id="rId6" Type="http://schemas.openxmlformats.org/officeDocument/2006/relationships/tags" Target="../tags/tag254.xml"/><Relationship Id="rId11" Type="http://schemas.openxmlformats.org/officeDocument/2006/relationships/image" Target="../media/image6.png"/><Relationship Id="rId5" Type="http://schemas.openxmlformats.org/officeDocument/2006/relationships/tags" Target="../tags/tag253.xml"/><Relationship Id="rId10" Type="http://schemas.openxmlformats.org/officeDocument/2006/relationships/image" Target="../media/image5.jpeg"/><Relationship Id="rId4" Type="http://schemas.openxmlformats.org/officeDocument/2006/relationships/tags" Target="../tags/tag252.xml"/><Relationship Id="rId9"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256.xml"/><Relationship Id="rId7" Type="http://schemas.openxmlformats.org/officeDocument/2006/relationships/slideMaster" Target="../slideMasters/slideMaster6.xml"/><Relationship Id="rId2" Type="http://schemas.openxmlformats.org/officeDocument/2006/relationships/tags" Target="../tags/tag255.xml"/><Relationship Id="rId1" Type="http://schemas.openxmlformats.org/officeDocument/2006/relationships/vmlDrawing" Target="../drawings/vmlDrawing51.vml"/><Relationship Id="rId6" Type="http://schemas.openxmlformats.org/officeDocument/2006/relationships/tags" Target="../tags/tag259.xml"/><Relationship Id="rId11" Type="http://schemas.openxmlformats.org/officeDocument/2006/relationships/image" Target="../media/image6.png"/><Relationship Id="rId5" Type="http://schemas.openxmlformats.org/officeDocument/2006/relationships/tags" Target="../tags/tag258.xml"/><Relationship Id="rId10" Type="http://schemas.openxmlformats.org/officeDocument/2006/relationships/image" Target="../media/image5.jpeg"/><Relationship Id="rId4" Type="http://schemas.openxmlformats.org/officeDocument/2006/relationships/tags" Target="../tags/tag257.xml"/><Relationship Id="rId9" Type="http://schemas.openxmlformats.org/officeDocument/2006/relationships/image" Target="../media/image4.emf"/></Relationships>
</file>

<file path=ppt/slideLayouts/_rels/slideLayout81.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tags" Target="../tags/tag261.xml"/><Relationship Id="rId7"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vmlDrawing" Target="../drawings/vmlDrawing52.vml"/><Relationship Id="rId6" Type="http://schemas.openxmlformats.org/officeDocument/2006/relationships/tags" Target="../tags/tag264.xml"/><Relationship Id="rId11" Type="http://schemas.openxmlformats.org/officeDocument/2006/relationships/image" Target="../media/image6.png"/><Relationship Id="rId5" Type="http://schemas.openxmlformats.org/officeDocument/2006/relationships/tags" Target="../tags/tag263.xml"/><Relationship Id="rId10" Type="http://schemas.openxmlformats.org/officeDocument/2006/relationships/image" Target="../media/image5.jpeg"/><Relationship Id="rId4" Type="http://schemas.openxmlformats.org/officeDocument/2006/relationships/tags" Target="../tags/tag262.xml"/><Relationship Id="rId9" Type="http://schemas.openxmlformats.org/officeDocument/2006/relationships/image" Target="../media/image4.emf"/></Relationships>
</file>

<file path=ppt/slideLayouts/_rels/slideLayout82.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266.xml"/><Relationship Id="rId7" Type="http://schemas.openxmlformats.org/officeDocument/2006/relationships/slideMaster" Target="../slideMasters/slideMaster6.xml"/><Relationship Id="rId2" Type="http://schemas.openxmlformats.org/officeDocument/2006/relationships/tags" Target="../tags/tag265.xml"/><Relationship Id="rId1" Type="http://schemas.openxmlformats.org/officeDocument/2006/relationships/vmlDrawing" Target="../drawings/vmlDrawing53.vml"/><Relationship Id="rId6" Type="http://schemas.openxmlformats.org/officeDocument/2006/relationships/tags" Target="../tags/tag269.xml"/><Relationship Id="rId11" Type="http://schemas.openxmlformats.org/officeDocument/2006/relationships/image" Target="../media/image6.png"/><Relationship Id="rId5" Type="http://schemas.openxmlformats.org/officeDocument/2006/relationships/tags" Target="../tags/tag268.xml"/><Relationship Id="rId10" Type="http://schemas.openxmlformats.org/officeDocument/2006/relationships/image" Target="../media/image5.jpeg"/><Relationship Id="rId4" Type="http://schemas.openxmlformats.org/officeDocument/2006/relationships/tags" Target="../tags/tag267.xml"/><Relationship Id="rId9" Type="http://schemas.openxmlformats.org/officeDocument/2006/relationships/image" Target="../media/image4.emf"/></Relationships>
</file>

<file path=ppt/slideLayouts/_rels/slideLayout8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271.xml"/><Relationship Id="rId7"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vmlDrawing" Target="../drawings/vmlDrawing54.vml"/><Relationship Id="rId6" Type="http://schemas.openxmlformats.org/officeDocument/2006/relationships/tags" Target="../tags/tag274.xml"/><Relationship Id="rId11" Type="http://schemas.openxmlformats.org/officeDocument/2006/relationships/image" Target="../media/image6.png"/><Relationship Id="rId5" Type="http://schemas.openxmlformats.org/officeDocument/2006/relationships/tags" Target="../tags/tag273.xml"/><Relationship Id="rId10" Type="http://schemas.openxmlformats.org/officeDocument/2006/relationships/image" Target="../media/image5.jpeg"/><Relationship Id="rId4" Type="http://schemas.openxmlformats.org/officeDocument/2006/relationships/tags" Target="../tags/tag272.xml"/><Relationship Id="rId9" Type="http://schemas.openxmlformats.org/officeDocument/2006/relationships/image" Target="../media/image4.emf"/></Relationships>
</file>

<file path=ppt/slideLayouts/_rels/slideLayout84.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276.xml"/><Relationship Id="rId7" Type="http://schemas.openxmlformats.org/officeDocument/2006/relationships/slideMaster" Target="../slideMasters/slideMaster6.xml"/><Relationship Id="rId2" Type="http://schemas.openxmlformats.org/officeDocument/2006/relationships/tags" Target="../tags/tag275.xml"/><Relationship Id="rId1" Type="http://schemas.openxmlformats.org/officeDocument/2006/relationships/vmlDrawing" Target="../drawings/vmlDrawing55.vml"/><Relationship Id="rId6" Type="http://schemas.openxmlformats.org/officeDocument/2006/relationships/tags" Target="../tags/tag279.xml"/><Relationship Id="rId11" Type="http://schemas.openxmlformats.org/officeDocument/2006/relationships/image" Target="../media/image6.png"/><Relationship Id="rId5" Type="http://schemas.openxmlformats.org/officeDocument/2006/relationships/tags" Target="../tags/tag278.xml"/><Relationship Id="rId10" Type="http://schemas.openxmlformats.org/officeDocument/2006/relationships/image" Target="../media/image5.jpeg"/><Relationship Id="rId4" Type="http://schemas.openxmlformats.org/officeDocument/2006/relationships/tags" Target="../tags/tag277.xml"/><Relationship Id="rId9" Type="http://schemas.openxmlformats.org/officeDocument/2006/relationships/image" Target="../media/image4.emf"/></Relationships>
</file>

<file path=ppt/slideLayouts/_rels/slideLayout85.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tags" Target="../tags/tag281.xml"/><Relationship Id="rId7" Type="http://schemas.openxmlformats.org/officeDocument/2006/relationships/slideMaster" Target="../slideMasters/slideMaster6.xml"/><Relationship Id="rId2" Type="http://schemas.openxmlformats.org/officeDocument/2006/relationships/tags" Target="../tags/tag280.xml"/><Relationship Id="rId1" Type="http://schemas.openxmlformats.org/officeDocument/2006/relationships/vmlDrawing" Target="../drawings/vmlDrawing56.vml"/><Relationship Id="rId6" Type="http://schemas.openxmlformats.org/officeDocument/2006/relationships/tags" Target="../tags/tag284.xml"/><Relationship Id="rId11" Type="http://schemas.openxmlformats.org/officeDocument/2006/relationships/image" Target="../media/image6.png"/><Relationship Id="rId5" Type="http://schemas.openxmlformats.org/officeDocument/2006/relationships/tags" Target="../tags/tag283.xml"/><Relationship Id="rId10" Type="http://schemas.openxmlformats.org/officeDocument/2006/relationships/image" Target="../media/image5.jpeg"/><Relationship Id="rId4" Type="http://schemas.openxmlformats.org/officeDocument/2006/relationships/tags" Target="../tags/tag282.xml"/><Relationship Id="rId9" Type="http://schemas.openxmlformats.org/officeDocument/2006/relationships/image" Target="../media/image4.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286.xml"/><Relationship Id="rId7" Type="http://schemas.openxmlformats.org/officeDocument/2006/relationships/slideMaster" Target="../slideMasters/slideMaster6.xml"/><Relationship Id="rId2" Type="http://schemas.openxmlformats.org/officeDocument/2006/relationships/tags" Target="../tags/tag285.xml"/><Relationship Id="rId1" Type="http://schemas.openxmlformats.org/officeDocument/2006/relationships/vmlDrawing" Target="../drawings/vmlDrawing57.vml"/><Relationship Id="rId6" Type="http://schemas.openxmlformats.org/officeDocument/2006/relationships/tags" Target="../tags/tag289.xml"/><Relationship Id="rId11" Type="http://schemas.openxmlformats.org/officeDocument/2006/relationships/image" Target="../media/image6.png"/><Relationship Id="rId5" Type="http://schemas.openxmlformats.org/officeDocument/2006/relationships/tags" Target="../tags/tag288.xml"/><Relationship Id="rId10" Type="http://schemas.openxmlformats.org/officeDocument/2006/relationships/image" Target="../media/image5.jpeg"/><Relationship Id="rId4" Type="http://schemas.openxmlformats.org/officeDocument/2006/relationships/tags" Target="../tags/tag287.xml"/><Relationship Id="rId9" Type="http://schemas.openxmlformats.org/officeDocument/2006/relationships/image" Target="../media/image4.emf"/></Relationships>
</file>

<file path=ppt/slideLayouts/_rels/slideLayout88.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291.xml"/><Relationship Id="rId7" Type="http://schemas.openxmlformats.org/officeDocument/2006/relationships/slideMaster" Target="../slideMasters/slideMaster6.xml"/><Relationship Id="rId2" Type="http://schemas.openxmlformats.org/officeDocument/2006/relationships/tags" Target="../tags/tag290.xml"/><Relationship Id="rId1" Type="http://schemas.openxmlformats.org/officeDocument/2006/relationships/vmlDrawing" Target="../drawings/vmlDrawing58.vml"/><Relationship Id="rId6" Type="http://schemas.openxmlformats.org/officeDocument/2006/relationships/tags" Target="../tags/tag294.xml"/><Relationship Id="rId11" Type="http://schemas.openxmlformats.org/officeDocument/2006/relationships/image" Target="../media/image6.png"/><Relationship Id="rId5" Type="http://schemas.openxmlformats.org/officeDocument/2006/relationships/tags" Target="../tags/tag293.xml"/><Relationship Id="rId10" Type="http://schemas.openxmlformats.org/officeDocument/2006/relationships/image" Target="../media/image5.jpeg"/><Relationship Id="rId4" Type="http://schemas.openxmlformats.org/officeDocument/2006/relationships/tags" Target="../tags/tag292.xml"/><Relationship Id="rId9" Type="http://schemas.openxmlformats.org/officeDocument/2006/relationships/image" Target="../media/image4.emf"/></Relationships>
</file>

<file path=ppt/slideLayouts/_rels/slideLayout89.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296.xml"/><Relationship Id="rId7" Type="http://schemas.openxmlformats.org/officeDocument/2006/relationships/slideMaster" Target="../slideMasters/slideMaster6.xml"/><Relationship Id="rId2" Type="http://schemas.openxmlformats.org/officeDocument/2006/relationships/tags" Target="../tags/tag295.xml"/><Relationship Id="rId1" Type="http://schemas.openxmlformats.org/officeDocument/2006/relationships/vmlDrawing" Target="../drawings/vmlDrawing59.vml"/><Relationship Id="rId6" Type="http://schemas.openxmlformats.org/officeDocument/2006/relationships/tags" Target="../tags/tag299.xml"/><Relationship Id="rId11" Type="http://schemas.openxmlformats.org/officeDocument/2006/relationships/image" Target="../media/image6.png"/><Relationship Id="rId5" Type="http://schemas.openxmlformats.org/officeDocument/2006/relationships/tags" Target="../tags/tag298.xml"/><Relationship Id="rId10" Type="http://schemas.openxmlformats.org/officeDocument/2006/relationships/image" Target="../media/image5.jpeg"/><Relationship Id="rId4" Type="http://schemas.openxmlformats.org/officeDocument/2006/relationships/tags" Target="../tags/tag297.xml"/><Relationship Id="rId9"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tags" Target="../tags/tag301.xml"/><Relationship Id="rId7" Type="http://schemas.openxmlformats.org/officeDocument/2006/relationships/slideMaster" Target="../slideMasters/slideMaster6.xml"/><Relationship Id="rId2" Type="http://schemas.openxmlformats.org/officeDocument/2006/relationships/tags" Target="../tags/tag300.xml"/><Relationship Id="rId1" Type="http://schemas.openxmlformats.org/officeDocument/2006/relationships/vmlDrawing" Target="../drawings/vmlDrawing60.vml"/><Relationship Id="rId6" Type="http://schemas.openxmlformats.org/officeDocument/2006/relationships/tags" Target="../tags/tag304.xml"/><Relationship Id="rId11" Type="http://schemas.openxmlformats.org/officeDocument/2006/relationships/image" Target="../media/image6.png"/><Relationship Id="rId5" Type="http://schemas.openxmlformats.org/officeDocument/2006/relationships/tags" Target="../tags/tag303.xml"/><Relationship Id="rId10" Type="http://schemas.openxmlformats.org/officeDocument/2006/relationships/image" Target="../media/image5.jpeg"/><Relationship Id="rId4" Type="http://schemas.openxmlformats.org/officeDocument/2006/relationships/tags" Target="../tags/tag302.xml"/><Relationship Id="rId9"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tags" Target="../tags/tag306.xml"/><Relationship Id="rId7" Type="http://schemas.openxmlformats.org/officeDocument/2006/relationships/slideMaster" Target="../slideMasters/slideMaster6.xml"/><Relationship Id="rId2" Type="http://schemas.openxmlformats.org/officeDocument/2006/relationships/tags" Target="../tags/tag305.xml"/><Relationship Id="rId1" Type="http://schemas.openxmlformats.org/officeDocument/2006/relationships/vmlDrawing" Target="../drawings/vmlDrawing61.vml"/><Relationship Id="rId6" Type="http://schemas.openxmlformats.org/officeDocument/2006/relationships/tags" Target="../tags/tag309.xml"/><Relationship Id="rId11" Type="http://schemas.openxmlformats.org/officeDocument/2006/relationships/image" Target="../media/image6.png"/><Relationship Id="rId5" Type="http://schemas.openxmlformats.org/officeDocument/2006/relationships/tags" Target="../tags/tag308.xml"/><Relationship Id="rId10" Type="http://schemas.openxmlformats.org/officeDocument/2006/relationships/image" Target="../media/image5.jpeg"/><Relationship Id="rId4" Type="http://schemas.openxmlformats.org/officeDocument/2006/relationships/tags" Target="../tags/tag307.xml"/><Relationship Id="rId9" Type="http://schemas.openxmlformats.org/officeDocument/2006/relationships/image" Target="../media/image4.emf"/></Relationships>
</file>

<file path=ppt/slideLayouts/_rels/slideLayout9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311.xml"/><Relationship Id="rId7" Type="http://schemas.openxmlformats.org/officeDocument/2006/relationships/slideMaster" Target="../slideMasters/slideMaster6.xml"/><Relationship Id="rId2" Type="http://schemas.openxmlformats.org/officeDocument/2006/relationships/tags" Target="../tags/tag310.xml"/><Relationship Id="rId1" Type="http://schemas.openxmlformats.org/officeDocument/2006/relationships/vmlDrawing" Target="../drawings/vmlDrawing62.vml"/><Relationship Id="rId6" Type="http://schemas.openxmlformats.org/officeDocument/2006/relationships/tags" Target="../tags/tag314.xml"/><Relationship Id="rId11" Type="http://schemas.openxmlformats.org/officeDocument/2006/relationships/image" Target="../media/image6.png"/><Relationship Id="rId5" Type="http://schemas.openxmlformats.org/officeDocument/2006/relationships/tags" Target="../tags/tag313.xml"/><Relationship Id="rId10" Type="http://schemas.openxmlformats.org/officeDocument/2006/relationships/image" Target="../media/image5.jpeg"/><Relationship Id="rId4" Type="http://schemas.openxmlformats.org/officeDocument/2006/relationships/tags" Target="../tags/tag312.xml"/><Relationship Id="rId9" Type="http://schemas.openxmlformats.org/officeDocument/2006/relationships/image" Target="../media/image4.emf"/></Relationships>
</file>

<file path=ppt/slideLayouts/_rels/slideLayout93.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tags" Target="../tags/tag316.xml"/><Relationship Id="rId7" Type="http://schemas.openxmlformats.org/officeDocument/2006/relationships/slideMaster" Target="../slideMasters/slideMaster6.xml"/><Relationship Id="rId2" Type="http://schemas.openxmlformats.org/officeDocument/2006/relationships/tags" Target="../tags/tag315.xml"/><Relationship Id="rId1" Type="http://schemas.openxmlformats.org/officeDocument/2006/relationships/vmlDrawing" Target="../drawings/vmlDrawing63.vml"/><Relationship Id="rId6" Type="http://schemas.openxmlformats.org/officeDocument/2006/relationships/tags" Target="../tags/tag319.xml"/><Relationship Id="rId11" Type="http://schemas.openxmlformats.org/officeDocument/2006/relationships/image" Target="../media/image6.png"/><Relationship Id="rId5" Type="http://schemas.openxmlformats.org/officeDocument/2006/relationships/tags" Target="../tags/tag318.xml"/><Relationship Id="rId10" Type="http://schemas.openxmlformats.org/officeDocument/2006/relationships/image" Target="../media/image5.jpeg"/><Relationship Id="rId4" Type="http://schemas.openxmlformats.org/officeDocument/2006/relationships/tags" Target="../tags/tag317.xml"/><Relationship Id="rId9" Type="http://schemas.openxmlformats.org/officeDocument/2006/relationships/image" Target="../media/image4.emf"/></Relationships>
</file>

<file path=ppt/slideLayouts/_rels/slideLayout94.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tags" Target="../tags/tag321.xml"/><Relationship Id="rId7" Type="http://schemas.openxmlformats.org/officeDocument/2006/relationships/slideMaster" Target="../slideMasters/slideMaster6.xml"/><Relationship Id="rId2" Type="http://schemas.openxmlformats.org/officeDocument/2006/relationships/tags" Target="../tags/tag320.xml"/><Relationship Id="rId1" Type="http://schemas.openxmlformats.org/officeDocument/2006/relationships/vmlDrawing" Target="../drawings/vmlDrawing64.vml"/><Relationship Id="rId6" Type="http://schemas.openxmlformats.org/officeDocument/2006/relationships/tags" Target="../tags/tag324.xml"/><Relationship Id="rId11" Type="http://schemas.openxmlformats.org/officeDocument/2006/relationships/image" Target="../media/image6.png"/><Relationship Id="rId5" Type="http://schemas.openxmlformats.org/officeDocument/2006/relationships/tags" Target="../tags/tag323.xml"/><Relationship Id="rId10" Type="http://schemas.openxmlformats.org/officeDocument/2006/relationships/image" Target="../media/image5.jpeg"/><Relationship Id="rId4" Type="http://schemas.openxmlformats.org/officeDocument/2006/relationships/tags" Target="../tags/tag322.xml"/><Relationship Id="rId9" Type="http://schemas.openxmlformats.org/officeDocument/2006/relationships/image" Target="../media/image4.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2401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8235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with Slide Number &amp; Two Images">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783950" y="1725028"/>
            <a:ext cx="3079299" cy="1958279"/>
          </a:xfrm>
          <a:prstGeom prst="rect">
            <a:avLst/>
          </a:prstGeom>
        </p:spPr>
        <p:txBody>
          <a:bodyPr/>
          <a:lstStyle>
            <a:lvl1pPr>
              <a:defRPr sz="1200" b="0">
                <a:solidFill>
                  <a:srgbClr val="7AB800"/>
                </a:solidFill>
              </a:defRPr>
            </a:lvl1pPr>
          </a:lstStyle>
          <a:p>
            <a:pPr lvl="0"/>
            <a:endParaRPr lang="en-AU" noProof="0" dirty="0"/>
          </a:p>
        </p:txBody>
      </p:sp>
      <p:sp>
        <p:nvSpPr>
          <p:cNvPr id="8" name="Picture Placeholder 5"/>
          <p:cNvSpPr>
            <a:spLocks noGrp="1"/>
          </p:cNvSpPr>
          <p:nvPr>
            <p:ph type="pic" sz="quarter" idx="12"/>
          </p:nvPr>
        </p:nvSpPr>
        <p:spPr>
          <a:xfrm>
            <a:off x="4783950" y="4064237"/>
            <a:ext cx="3079299" cy="1958279"/>
          </a:xfrm>
          <a:prstGeom prst="rect">
            <a:avLst/>
          </a:prstGeom>
        </p:spPr>
        <p:txBody>
          <a:bodyPr/>
          <a:lstStyle>
            <a:lvl1pPr>
              <a:defRPr sz="1200" b="0">
                <a:solidFill>
                  <a:srgbClr val="7AB800"/>
                </a:solidFill>
              </a:defRPr>
            </a:lvl1pPr>
          </a:lstStyle>
          <a:p>
            <a:pPr lvl="0"/>
            <a:endParaRPr lang="en-AU" noProof="0"/>
          </a:p>
        </p:txBody>
      </p:sp>
      <p:sp>
        <p:nvSpPr>
          <p:cNvPr id="4" name="Text Placeholder 3"/>
          <p:cNvSpPr>
            <a:spLocks noGrp="1"/>
          </p:cNvSpPr>
          <p:nvPr>
            <p:ph type="body" sz="quarter" idx="13"/>
          </p:nvPr>
        </p:nvSpPr>
        <p:spPr>
          <a:xfrm>
            <a:off x="311759" y="1716309"/>
            <a:ext cx="3750586" cy="4301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p:cNvSpPr>
            <a:spLocks noGrp="1"/>
          </p:cNvSpPr>
          <p:nvPr>
            <p:ph type="title"/>
          </p:nvPr>
        </p:nvSpPr>
        <p:spPr>
          <a:xfrm>
            <a:off x="311759" y="432799"/>
            <a:ext cx="7553521" cy="815950"/>
          </a:xfrm>
          <a:prstGeom prst="rect">
            <a:avLst/>
          </a:prstGeom>
        </p:spPr>
        <p:txBody>
          <a:bodyPr anchor="t"/>
          <a:lstStyle/>
          <a:p>
            <a:r>
              <a:rPr lang="en-US" dirty="0"/>
              <a:t>Click to edit Master title style</a:t>
            </a:r>
            <a:endParaRPr lang="en-AU" dirty="0"/>
          </a:p>
        </p:txBody>
      </p:sp>
    </p:spTree>
    <p:extLst>
      <p:ext uri="{BB962C8B-B14F-4D97-AF65-F5344CB8AC3E}">
        <p14:creationId xmlns:p14="http://schemas.microsoft.com/office/powerpoint/2010/main" val="9365284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Images each with caption">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09598" y="1725325"/>
            <a:ext cx="3387229" cy="3492264"/>
          </a:xfrm>
          <a:prstGeom prst="rect">
            <a:avLst/>
          </a:prstGeom>
        </p:spPr>
        <p:txBody>
          <a:bodyPr/>
          <a:lstStyle>
            <a:lvl1pPr>
              <a:defRPr sz="1200" b="0">
                <a:solidFill>
                  <a:srgbClr val="7AB800"/>
                </a:solidFill>
              </a:defRPr>
            </a:lvl1pPr>
          </a:lstStyle>
          <a:p>
            <a:pPr lvl="0"/>
            <a:endParaRPr lang="en-AU" noProof="0"/>
          </a:p>
        </p:txBody>
      </p:sp>
      <p:sp>
        <p:nvSpPr>
          <p:cNvPr id="8" name="Text Placeholder 7"/>
          <p:cNvSpPr>
            <a:spLocks noGrp="1"/>
          </p:cNvSpPr>
          <p:nvPr>
            <p:ph type="body" sz="quarter" idx="13"/>
          </p:nvPr>
        </p:nvSpPr>
        <p:spPr>
          <a:xfrm>
            <a:off x="309598" y="5427476"/>
            <a:ext cx="3387229" cy="611679"/>
          </a:xfrm>
          <a:prstGeom prst="rect">
            <a:avLst/>
          </a:prstGeom>
        </p:spPr>
        <p:txBody>
          <a:bodyPr lIns="0" tIns="0" rIns="0" bIns="0"/>
          <a:lstStyle>
            <a:lvl1pPr>
              <a:spcAft>
                <a:spcPts val="175"/>
              </a:spcAft>
              <a:defRPr sz="1200">
                <a:solidFill>
                  <a:srgbClr val="353D30"/>
                </a:solidFill>
              </a:defRPr>
            </a:lvl1pPr>
            <a:lvl2pPr>
              <a:defRPr sz="1100">
                <a:solidFill>
                  <a:srgbClr val="353D30"/>
                </a:solidFill>
              </a:defRPr>
            </a:lvl2pPr>
          </a:lstStyle>
          <a:p>
            <a:pPr lvl="0"/>
            <a:r>
              <a:rPr lang="en-US" dirty="0"/>
              <a:t>Click to edit Master text styles</a:t>
            </a:r>
          </a:p>
          <a:p>
            <a:pPr lvl="1"/>
            <a:r>
              <a:rPr lang="en-US" dirty="0"/>
              <a:t>Second level</a:t>
            </a:r>
          </a:p>
        </p:txBody>
      </p:sp>
      <p:sp>
        <p:nvSpPr>
          <p:cNvPr id="10" name="Picture Placeholder 4"/>
          <p:cNvSpPr>
            <a:spLocks noGrp="1"/>
          </p:cNvSpPr>
          <p:nvPr>
            <p:ph type="pic" sz="quarter" idx="14"/>
          </p:nvPr>
        </p:nvSpPr>
        <p:spPr>
          <a:xfrm>
            <a:off x="4476659" y="1725325"/>
            <a:ext cx="3387229" cy="3492264"/>
          </a:xfrm>
          <a:prstGeom prst="rect">
            <a:avLst/>
          </a:prstGeom>
        </p:spPr>
        <p:txBody>
          <a:bodyPr/>
          <a:lstStyle>
            <a:lvl1pPr>
              <a:defRPr sz="1200" b="0">
                <a:solidFill>
                  <a:srgbClr val="7AB800"/>
                </a:solidFill>
              </a:defRPr>
            </a:lvl1pPr>
          </a:lstStyle>
          <a:p>
            <a:pPr lvl="0"/>
            <a:endParaRPr lang="en-AU" noProof="0"/>
          </a:p>
        </p:txBody>
      </p:sp>
      <p:sp>
        <p:nvSpPr>
          <p:cNvPr id="11" name="Text Placeholder 7"/>
          <p:cNvSpPr>
            <a:spLocks noGrp="1"/>
          </p:cNvSpPr>
          <p:nvPr>
            <p:ph type="body" sz="quarter" idx="15"/>
          </p:nvPr>
        </p:nvSpPr>
        <p:spPr>
          <a:xfrm>
            <a:off x="4476659" y="5427476"/>
            <a:ext cx="3387229" cy="611679"/>
          </a:xfrm>
          <a:prstGeom prst="rect">
            <a:avLst/>
          </a:prstGeom>
        </p:spPr>
        <p:txBody>
          <a:bodyPr lIns="0" tIns="0" rIns="0" bIns="0"/>
          <a:lstStyle>
            <a:lvl1pPr>
              <a:spcAft>
                <a:spcPts val="175"/>
              </a:spcAft>
              <a:defRPr sz="1200">
                <a:solidFill>
                  <a:srgbClr val="353D30"/>
                </a:solidFill>
              </a:defRPr>
            </a:lvl1pPr>
            <a:lvl2pPr>
              <a:defRPr sz="1100">
                <a:solidFill>
                  <a:srgbClr val="353D30"/>
                </a:solidFill>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309598" y="432798"/>
            <a:ext cx="7553521" cy="815950"/>
          </a:xfrm>
          <a:prstGeom prst="rect">
            <a:avLst/>
          </a:prstGeom>
        </p:spPr>
        <p:txBody>
          <a:bodyPr anchor="t" anchorCtr="0"/>
          <a:lstStyle/>
          <a:p>
            <a:r>
              <a:rPr lang="en-US"/>
              <a:t>Click to edit Master title style</a:t>
            </a:r>
            <a:endParaRPr lang="en-AU"/>
          </a:p>
        </p:txBody>
      </p:sp>
    </p:spTree>
    <p:extLst>
      <p:ext uri="{BB962C8B-B14F-4D97-AF65-F5344CB8AC3E}">
        <p14:creationId xmlns:p14="http://schemas.microsoft.com/office/powerpoint/2010/main" val="34077688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ngle Image - Wide - with Caption">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15756" y="1727711"/>
            <a:ext cx="7547362" cy="4043658"/>
          </a:xfrm>
          <a:prstGeom prst="rect">
            <a:avLst/>
          </a:prstGeom>
        </p:spPr>
        <p:txBody>
          <a:bodyPr lIns="78885"/>
          <a:lstStyle>
            <a:lvl1pPr>
              <a:defRPr sz="1200" b="0">
                <a:solidFill>
                  <a:srgbClr val="7AB800"/>
                </a:solidFill>
              </a:defRPr>
            </a:lvl1pPr>
          </a:lstStyle>
          <a:p>
            <a:pPr lvl="0"/>
            <a:endParaRPr lang="en-AU" noProof="0" dirty="0"/>
          </a:p>
        </p:txBody>
      </p:sp>
      <p:sp>
        <p:nvSpPr>
          <p:cNvPr id="2" name="Title 1"/>
          <p:cNvSpPr>
            <a:spLocks noGrp="1"/>
          </p:cNvSpPr>
          <p:nvPr>
            <p:ph type="title"/>
          </p:nvPr>
        </p:nvSpPr>
        <p:spPr>
          <a:xfrm>
            <a:off x="309598" y="432798"/>
            <a:ext cx="7553521" cy="815950"/>
          </a:xfrm>
          <a:prstGeom prst="rect">
            <a:avLst/>
          </a:prstGeom>
        </p:spPr>
        <p:txBody>
          <a:bodyPr anchor="t" anchorCtr="0"/>
          <a:lstStyle/>
          <a:p>
            <a:r>
              <a:rPr lang="en-US"/>
              <a:t>Click to edit Master title style</a:t>
            </a:r>
            <a:endParaRPr lang="en-AU"/>
          </a:p>
        </p:txBody>
      </p:sp>
    </p:spTree>
    <p:extLst>
      <p:ext uri="{BB962C8B-B14F-4D97-AF65-F5344CB8AC3E}">
        <p14:creationId xmlns:p14="http://schemas.microsoft.com/office/powerpoint/2010/main" val="788778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ngle Image - Wide - with Caption">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09598" y="1727712"/>
            <a:ext cx="7548728" cy="3492264"/>
          </a:xfrm>
          <a:prstGeom prst="rect">
            <a:avLst/>
          </a:prstGeom>
        </p:spPr>
        <p:txBody>
          <a:bodyPr/>
          <a:lstStyle>
            <a:lvl1pPr>
              <a:defRPr sz="1200" b="0">
                <a:solidFill>
                  <a:srgbClr val="7AB800"/>
                </a:solidFill>
              </a:defRPr>
            </a:lvl1pPr>
          </a:lstStyle>
          <a:p>
            <a:pPr lvl="0"/>
            <a:endParaRPr lang="en-AU" noProof="0" dirty="0"/>
          </a:p>
        </p:txBody>
      </p:sp>
      <p:sp>
        <p:nvSpPr>
          <p:cNvPr id="6" name="Text Placeholder 7"/>
          <p:cNvSpPr>
            <a:spLocks noGrp="1"/>
          </p:cNvSpPr>
          <p:nvPr>
            <p:ph type="body" sz="quarter" idx="13"/>
          </p:nvPr>
        </p:nvSpPr>
        <p:spPr>
          <a:xfrm>
            <a:off x="309598" y="5424078"/>
            <a:ext cx="7552708" cy="610330"/>
          </a:xfrm>
          <a:prstGeom prst="rect">
            <a:avLst/>
          </a:prstGeom>
        </p:spPr>
        <p:txBody>
          <a:bodyPr lIns="0" tIns="0" rIns="0" bIns="0"/>
          <a:lstStyle>
            <a:lvl1pPr>
              <a:spcAft>
                <a:spcPts val="175"/>
              </a:spcAft>
              <a:defRPr sz="1200">
                <a:solidFill>
                  <a:srgbClr val="353D30"/>
                </a:solidFill>
              </a:defRPr>
            </a:lvl1pPr>
            <a:lvl2pPr>
              <a:defRPr sz="1100">
                <a:solidFill>
                  <a:srgbClr val="353D30"/>
                </a:solidFill>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309598" y="432798"/>
            <a:ext cx="7553521" cy="815950"/>
          </a:xfrm>
          <a:prstGeom prst="rect">
            <a:avLst/>
          </a:prstGeom>
        </p:spPr>
        <p:txBody>
          <a:bodyPr anchor="t" anchorCtr="0"/>
          <a:lstStyle/>
          <a:p>
            <a:r>
              <a:rPr lang="en-US"/>
              <a:t>Click to edit Master title style</a:t>
            </a:r>
            <a:endParaRPr lang="en-AU"/>
          </a:p>
        </p:txBody>
      </p:sp>
    </p:spTree>
    <p:extLst>
      <p:ext uri="{BB962C8B-B14F-4D97-AF65-F5344CB8AC3E}">
        <p14:creationId xmlns:p14="http://schemas.microsoft.com/office/powerpoint/2010/main" val="39238008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mart Graphics">
    <p:spTree>
      <p:nvGrpSpPr>
        <p:cNvPr id="1" name=""/>
        <p:cNvGrpSpPr/>
        <p:nvPr/>
      </p:nvGrpSpPr>
      <p:grpSpPr>
        <a:xfrm>
          <a:off x="0" y="0"/>
          <a:ext cx="0" cy="0"/>
          <a:chOff x="0" y="0"/>
          <a:chExt cx="0" cy="0"/>
        </a:xfrm>
      </p:grpSpPr>
      <p:sp>
        <p:nvSpPr>
          <p:cNvPr id="7" name="SmartArt Placeholder 6"/>
          <p:cNvSpPr>
            <a:spLocks noGrp="1"/>
          </p:cNvSpPr>
          <p:nvPr>
            <p:ph type="dgm" sz="quarter" idx="12"/>
          </p:nvPr>
        </p:nvSpPr>
        <p:spPr>
          <a:xfrm>
            <a:off x="309597" y="1725655"/>
            <a:ext cx="7553521" cy="4301686"/>
          </a:xfrm>
          <a:prstGeom prst="rect">
            <a:avLst/>
          </a:prstGeom>
        </p:spPr>
        <p:txBody>
          <a:bodyPr/>
          <a:lstStyle>
            <a:lvl1pPr>
              <a:defRPr b="0">
                <a:solidFill>
                  <a:srgbClr val="7AB800"/>
                </a:solidFill>
              </a:defRPr>
            </a:lvl1pPr>
          </a:lstStyle>
          <a:p>
            <a:pPr lvl="0"/>
            <a:endParaRPr lang="en-AU" noProof="0" dirty="0"/>
          </a:p>
        </p:txBody>
      </p:sp>
      <p:sp>
        <p:nvSpPr>
          <p:cNvPr id="2" name="Title 1"/>
          <p:cNvSpPr>
            <a:spLocks noGrp="1"/>
          </p:cNvSpPr>
          <p:nvPr>
            <p:ph type="title"/>
          </p:nvPr>
        </p:nvSpPr>
        <p:spPr>
          <a:xfrm>
            <a:off x="309598" y="432798"/>
            <a:ext cx="7553521" cy="815950"/>
          </a:xfrm>
          <a:prstGeom prst="rect">
            <a:avLst/>
          </a:prstGeom>
        </p:spPr>
        <p:txBody>
          <a:bodyPr anchor="t" anchorCtr="0"/>
          <a:lstStyle>
            <a:lvl1pPr>
              <a:defRPr>
                <a:solidFill>
                  <a:srgbClr val="353D30"/>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158736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 Blank -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309598" y="432798"/>
            <a:ext cx="7553521" cy="815950"/>
          </a:xfrm>
          <a:prstGeom prst="rect">
            <a:avLst/>
          </a:prstGeom>
        </p:spPr>
        <p:txBody>
          <a:bodyPr anchor="t" anchorCtr="0"/>
          <a:lstStyle/>
          <a:p>
            <a:r>
              <a:rPr lang="en-US"/>
              <a:t>Click to edit Master title style</a:t>
            </a:r>
            <a:endParaRPr lang="en-AU"/>
          </a:p>
        </p:txBody>
      </p:sp>
    </p:spTree>
    <p:extLst>
      <p:ext uri="{BB962C8B-B14F-4D97-AF65-F5344CB8AC3E}">
        <p14:creationId xmlns:p14="http://schemas.microsoft.com/office/powerpoint/2010/main" val="343320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259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9687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832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7803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499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2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6110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772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771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6039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286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853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480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4450"/>
            <a:ext cx="6019800" cy="6480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325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885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913" y="382588"/>
            <a:ext cx="5192712"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tIns="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tIns="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7" name="Text Placeholder 16"/>
          <p:cNvSpPr>
            <a:spLocks noGrp="1"/>
          </p:cNvSpPr>
          <p:nvPr>
            <p:ph type="body" sz="quarter" idx="10"/>
          </p:nvPr>
        </p:nvSpPr>
        <p:spPr>
          <a:xfrm>
            <a:off x="3635548" y="5398045"/>
            <a:ext cx="1584176" cy="365125"/>
          </a:xfrm>
        </p:spPr>
        <p:txBody>
          <a:bodyPr>
            <a:normAutofit/>
          </a:bodyPr>
          <a:lstStyle>
            <a:lvl1pPr algn="r">
              <a:defRPr sz="1200" b="0">
                <a:solidFill>
                  <a:schemeClr val="bg1"/>
                </a:solidFill>
              </a:defRPr>
            </a:lvl1pPr>
          </a:lstStyle>
          <a:p>
            <a:pPr lvl="0"/>
            <a:r>
              <a:rPr lang="en-US"/>
              <a:t>Click to edit Master text styles</a:t>
            </a:r>
          </a:p>
        </p:txBody>
      </p:sp>
      <p:sp>
        <p:nvSpPr>
          <p:cNvPr id="18" name="Text Placeholder 16"/>
          <p:cNvSpPr>
            <a:spLocks noGrp="1"/>
          </p:cNvSpPr>
          <p:nvPr>
            <p:ph type="body" sz="quarter" idx="11"/>
          </p:nvPr>
        </p:nvSpPr>
        <p:spPr>
          <a:xfrm>
            <a:off x="5220072" y="5398045"/>
            <a:ext cx="1944216" cy="365125"/>
          </a:xfrm>
        </p:spPr>
        <p:txBody>
          <a:bodyPr>
            <a:normAutofit/>
          </a:bodyPr>
          <a:lstStyle>
            <a:lvl1pPr algn="r">
              <a:defRPr sz="1200" b="0" baseline="0">
                <a:solidFill>
                  <a:schemeClr val="bg1"/>
                </a:solidFill>
              </a:defRPr>
            </a:lvl1pPr>
          </a:lstStyle>
          <a:p>
            <a:pPr lvl="0"/>
            <a:r>
              <a:rPr lang="en-US"/>
              <a:t>Click to edit Master text styles</a:t>
            </a:r>
          </a:p>
        </p:txBody>
      </p:sp>
      <p:sp>
        <p:nvSpPr>
          <p:cNvPr id="8" name="Date Placeholder 11"/>
          <p:cNvSpPr>
            <a:spLocks noGrp="1"/>
          </p:cNvSpPr>
          <p:nvPr>
            <p:ph type="dt" sz="half" idx="12"/>
          </p:nvPr>
        </p:nvSpPr>
        <p:spPr>
          <a:xfrm>
            <a:off x="7164388" y="5397500"/>
            <a:ext cx="15113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Century Gothic"/>
              </a:defRPr>
            </a:lvl1pPr>
          </a:lstStyle>
          <a:p>
            <a:pPr>
              <a:defRPr/>
            </a:pPr>
            <a:endParaRPr lang="en-GB" dirty="0"/>
          </a:p>
        </p:txBody>
      </p:sp>
    </p:spTree>
    <p:extLst>
      <p:ext uri="{BB962C8B-B14F-4D97-AF65-F5344CB8AC3E}">
        <p14:creationId xmlns:p14="http://schemas.microsoft.com/office/powerpoint/2010/main" val="3040955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023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a:t>Click to edit Master title style</a:t>
            </a:r>
            <a:endParaRPr lang="en-ZA"/>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11"/>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3EFCF866-E4DC-4C24-AC64-D2B5533235E2}" type="slidenum">
              <a:rPr lang="en-ZA"/>
              <a:pPr>
                <a:defRPr/>
              </a:pPr>
              <a:t>‹#›</a:t>
            </a:fld>
            <a:endParaRPr lang="en-ZA" dirty="0"/>
          </a:p>
        </p:txBody>
      </p:sp>
      <p:sp>
        <p:nvSpPr>
          <p:cNvPr id="9" name="Footer Placeholder 4"/>
          <p:cNvSpPr>
            <a:spLocks noGrp="1"/>
          </p:cNvSpPr>
          <p:nvPr>
            <p:ph type="ftr" sz="quarter" idx="12"/>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758998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26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noAutofit/>
          </a:bodyPr>
          <a:lstStyle/>
          <a:p>
            <a:r>
              <a:rPr lang="en-US"/>
              <a:t>Click to edit Master title style</a:t>
            </a:r>
            <a:endParaRPr lang="en-ZA"/>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p:cNvSpPr>
            <a:spLocks noGrp="1"/>
          </p:cNvSpPr>
          <p:nvPr>
            <p:ph type="sldNum" sz="quarter" idx="12"/>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7F3D356E-5233-462E-B15B-677AB1F436F0}" type="slidenum">
              <a:rPr lang="en-ZA"/>
              <a:pPr>
                <a:defRPr/>
              </a:pPr>
              <a:t>‹#›</a:t>
            </a:fld>
            <a:endParaRPr lang="en-ZA" dirty="0"/>
          </a:p>
        </p:txBody>
      </p:sp>
      <p:sp>
        <p:nvSpPr>
          <p:cNvPr id="10" name="Footer Placeholder 4"/>
          <p:cNvSpPr>
            <a:spLocks noGrp="1"/>
          </p:cNvSpPr>
          <p:nvPr>
            <p:ph type="ftr" sz="quarter" idx="13"/>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673663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228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6"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a:t>Click to edit Master title style</a:t>
            </a:r>
            <a:endParaRPr lang="en-ZA"/>
          </a:p>
        </p:txBody>
      </p:sp>
      <p:sp>
        <p:nvSpPr>
          <p:cNvPr id="7" name="Slide Number Placeholder 5"/>
          <p:cNvSpPr>
            <a:spLocks noGrp="1"/>
          </p:cNvSpPr>
          <p:nvPr>
            <p:ph type="sldNum" sz="quarter" idx="10"/>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D0CE0B77-AF84-4F84-9C24-3C155E01340A}" type="slidenum">
              <a:rPr lang="en-ZA"/>
              <a:pPr>
                <a:defRPr/>
              </a:pPr>
              <a:t>‹#›</a:t>
            </a:fld>
            <a:endParaRPr lang="en-ZA" dirty="0"/>
          </a:p>
        </p:txBody>
      </p:sp>
      <p:sp>
        <p:nvSpPr>
          <p:cNvPr id="8" name="Footer Placeholder 4"/>
          <p:cNvSpPr>
            <a:spLocks noGrp="1"/>
          </p:cNvSpPr>
          <p:nvPr>
            <p:ph type="ftr" sz="quarter" idx="11"/>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27336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331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C42189C-7487-42F3-9B76-39B35FD0ED94}" type="slidenum">
              <a:rPr lang="en-ZA"/>
              <a:pPr>
                <a:defRPr/>
              </a:pPr>
              <a:t>‹#›</a:t>
            </a:fld>
            <a:endParaRPr lang="en-ZA" dirty="0"/>
          </a:p>
        </p:txBody>
      </p:sp>
      <p:sp>
        <p:nvSpPr>
          <p:cNvPr id="12"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688716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33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F7C649D-34DD-41B8-82BD-A58155FDF66B}" type="slidenum">
              <a:rPr lang="en-ZA"/>
              <a:pPr>
                <a:defRPr/>
              </a:pPr>
              <a:t>‹#›</a:t>
            </a:fld>
            <a:endParaRPr lang="en-ZA" dirty="0"/>
          </a:p>
        </p:txBody>
      </p:sp>
      <p:sp>
        <p:nvSpPr>
          <p:cNvPr id="11"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40717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6617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535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1BCBE23D-1B83-49B8-819C-08D1F16C0476}" type="slidenum">
              <a:rPr lang="en-ZA"/>
              <a:pPr>
                <a:defRPr/>
              </a:pPr>
              <a:t>‹#›</a:t>
            </a:fld>
            <a:endParaRPr lang="en-ZA" dirty="0"/>
          </a:p>
        </p:txBody>
      </p:sp>
      <p:sp>
        <p:nvSpPr>
          <p:cNvPr id="10"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966761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638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p:cNvSpPr>
            <a:spLocks noGrp="1"/>
          </p:cNvSpPr>
          <p:nvPr>
            <p:ph type="sldNum" sz="quarter" idx="12"/>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A27555CE-7DCC-491B-B764-F23CC64E71F9}" type="slidenum">
              <a:rPr lang="en-ZA"/>
              <a:pPr>
                <a:defRPr/>
              </a:pPr>
              <a:t>‹#›</a:t>
            </a:fld>
            <a:endParaRPr lang="en-ZA" dirty="0"/>
          </a:p>
        </p:txBody>
      </p:sp>
      <p:sp>
        <p:nvSpPr>
          <p:cNvPr id="12" name="Footer Placeholder 4"/>
          <p:cNvSpPr>
            <a:spLocks noGrp="1"/>
          </p:cNvSpPr>
          <p:nvPr>
            <p:ph type="ftr" sz="quarter" idx="13"/>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887576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740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9788FD2-A4F6-4375-8369-630E7786282F}" type="slidenum">
              <a:rPr lang="en-ZA"/>
              <a:pPr>
                <a:defRPr/>
              </a:pPr>
              <a:t>‹#›</a:t>
            </a:fld>
            <a:endParaRPr lang="en-ZA" dirty="0"/>
          </a:p>
        </p:txBody>
      </p:sp>
      <p:sp>
        <p:nvSpPr>
          <p:cNvPr id="13"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791093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Footnote">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843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Slide Number Placeholder 5"/>
          <p:cNvSpPr>
            <a:spLocks noGrp="1"/>
          </p:cNvSpPr>
          <p:nvPr>
            <p:ph type="sldNum" sz="quarter" idx="11"/>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7DC34D0C-FA83-4309-8146-1989F1545FEE}" type="slidenum">
              <a:rPr lang="en-ZA"/>
              <a:pPr>
                <a:defRPr/>
              </a:pPr>
              <a:t>‹#›</a:t>
            </a:fld>
            <a:endParaRPr lang="en-ZA" dirty="0"/>
          </a:p>
        </p:txBody>
      </p:sp>
      <p:sp>
        <p:nvSpPr>
          <p:cNvPr id="10" name="Footer Placeholder 4"/>
          <p:cNvSpPr>
            <a:spLocks noGrp="1"/>
          </p:cNvSpPr>
          <p:nvPr>
            <p:ph type="ftr" sz="quarter" idx="12"/>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62254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945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2"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5"/>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6C93039D-DD67-43BF-8328-3F97C04A07B0}" type="slidenum">
              <a:rPr lang="en-ZA"/>
              <a:pPr>
                <a:defRPr/>
              </a:pPr>
              <a:t>‹#›</a:t>
            </a:fld>
            <a:endParaRPr lang="en-ZA" dirty="0"/>
          </a:p>
        </p:txBody>
      </p:sp>
      <p:sp>
        <p:nvSpPr>
          <p:cNvPr id="14" name="Footer Placeholder 4"/>
          <p:cNvSpPr>
            <a:spLocks noGrp="1"/>
          </p:cNvSpPr>
          <p:nvPr>
            <p:ph type="ftr" sz="quarter" idx="16"/>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893950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ubtitle, Content and Footnote">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047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C4BBF62-B847-4A96-B0B6-C4A0CE6E84DC}" type="slidenum">
              <a:rPr lang="en-ZA"/>
              <a:pPr>
                <a:defRPr/>
              </a:pPr>
              <a:t>‹#›</a:t>
            </a:fld>
            <a:endParaRPr lang="en-ZA" dirty="0"/>
          </a:p>
        </p:txBody>
      </p:sp>
      <p:sp>
        <p:nvSpPr>
          <p:cNvPr id="14"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002723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Footnote">
    <p:spTree>
      <p:nvGrpSpPr>
        <p:cNvPr id="1" name=""/>
        <p:cNvGrpSpPr/>
        <p:nvPr/>
      </p:nvGrpSpPr>
      <p:grpSpPr>
        <a:xfrm>
          <a:off x="0" y="0"/>
          <a:ext cx="0" cy="0"/>
          <a:chOff x="0" y="0"/>
          <a:chExt cx="0" cy="0"/>
        </a:xfrm>
      </p:grpSpPr>
      <p:graphicFrame>
        <p:nvGraphicFramePr>
          <p:cNvPr id="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150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AC7D2740-05CE-493D-BCA6-25A9689A546D}" type="slidenum">
              <a:rPr lang="en-ZA"/>
              <a:pPr>
                <a:defRPr/>
              </a:pPr>
              <a:t>‹#›</a:t>
            </a:fld>
            <a:endParaRPr lang="en-ZA" dirty="0"/>
          </a:p>
        </p:txBody>
      </p:sp>
      <p:sp>
        <p:nvSpPr>
          <p:cNvPr id="12"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378664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5516563"/>
            <a:ext cx="9086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7" descr="C:\Users\Conny\Desktop\WCG\WCG - Logo\PNG\Logos blue\WCG - Logo - General - 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8" y="6148388"/>
            <a:ext cx="11080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2"/>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72231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Layout 1">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252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4" name="Picture Placeholder 3"/>
          <p:cNvSpPr>
            <a:spLocks noGrp="1"/>
          </p:cNvSpPr>
          <p:nvPr>
            <p:ph type="pic" sz="quarter" idx="14"/>
          </p:nvPr>
        </p:nvSpPr>
        <p:spPr>
          <a:xfrm>
            <a:off x="323850" y="1412775"/>
            <a:ext cx="2908573" cy="4680049"/>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C1143AD5-C3D4-49D3-9592-40B0BBD34A87}" type="slidenum">
              <a:rPr lang="en-ZA"/>
              <a:pPr>
                <a:defRPr/>
              </a:pPr>
              <a:t>‹#›</a:t>
            </a:fld>
            <a:endParaRPr lang="en-ZA" dirty="0"/>
          </a:p>
        </p:txBody>
      </p:sp>
      <p:sp>
        <p:nvSpPr>
          <p:cNvPr id="12"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085687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ture Layout 2">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355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6516216" y="1412776"/>
            <a:ext cx="2404517" cy="468004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6EF86C31-936F-41B1-A058-3A111EF98F3F}" type="slidenum">
              <a:rPr lang="en-ZA"/>
              <a:pPr>
                <a:defRPr/>
              </a:pPr>
              <a:t>‹#›</a:t>
            </a:fld>
            <a:endParaRPr lang="en-ZA" dirty="0"/>
          </a:p>
        </p:txBody>
      </p:sp>
      <p:sp>
        <p:nvSpPr>
          <p:cNvPr id="12"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97334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7382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Layout 3">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57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p:cNvSpPr>
            <a:spLocks noGrp="1"/>
          </p:cNvSpPr>
          <p:nvPr>
            <p:ph type="sldNum" sz="quarter" idx="17"/>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E9682E43-E6FB-44C4-80E8-7A67688BA2C1}" type="slidenum">
              <a:rPr lang="en-ZA"/>
              <a:pPr>
                <a:defRPr/>
              </a:pPr>
              <a:t>‹#›</a:t>
            </a:fld>
            <a:endParaRPr lang="en-ZA" dirty="0"/>
          </a:p>
        </p:txBody>
      </p:sp>
      <p:sp>
        <p:nvSpPr>
          <p:cNvPr id="16" name="Footer Placeholder 4"/>
          <p:cNvSpPr>
            <a:spLocks noGrp="1"/>
          </p:cNvSpPr>
          <p:nvPr>
            <p:ph type="ftr" sz="quarter" idx="18"/>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937477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icture Layout 4">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59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p:cNvSpPr>
            <a:spLocks noGrp="1"/>
          </p:cNvSpPr>
          <p:nvPr>
            <p:ph type="sldNum" sz="quarter" idx="17"/>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0B92C447-70B4-4B8A-9626-63BEC2EBC0A2}" type="slidenum">
              <a:rPr lang="en-ZA"/>
              <a:pPr>
                <a:defRPr/>
              </a:pPr>
              <a:t>‹#›</a:t>
            </a:fld>
            <a:endParaRPr lang="en-ZA" dirty="0"/>
          </a:p>
        </p:txBody>
      </p:sp>
      <p:sp>
        <p:nvSpPr>
          <p:cNvPr id="16" name="Footer Placeholder 4"/>
          <p:cNvSpPr>
            <a:spLocks noGrp="1"/>
          </p:cNvSpPr>
          <p:nvPr>
            <p:ph type="ftr" sz="quarter" idx="18"/>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402885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cture Layout 5">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662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ACA2009E-D2F9-47F4-BE75-1A265E1CE643}" type="slidenum">
              <a:rPr lang="en-ZA"/>
              <a:pPr>
                <a:defRPr/>
              </a:pPr>
              <a:t>‹#›</a:t>
            </a:fld>
            <a:endParaRPr lang="en-ZA" dirty="0"/>
          </a:p>
        </p:txBody>
      </p:sp>
      <p:sp>
        <p:nvSpPr>
          <p:cNvPr id="15"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877880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Layout 6">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764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6" name="Picture Placeholder 3"/>
          <p:cNvSpPr>
            <a:spLocks noGrp="1"/>
          </p:cNvSpPr>
          <p:nvPr>
            <p:ph type="pic" sz="quarter" idx="14"/>
          </p:nvPr>
        </p:nvSpPr>
        <p:spPr>
          <a:xfrm>
            <a:off x="29028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3"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031BCE03-2275-4072-A3B6-DA8101330F08}" type="slidenum">
              <a:rPr lang="en-ZA"/>
              <a:pPr>
                <a:defRPr/>
              </a:pPr>
              <a:t>‹#›</a:t>
            </a:fld>
            <a:endParaRPr lang="en-ZA" dirty="0"/>
          </a:p>
        </p:txBody>
      </p:sp>
      <p:sp>
        <p:nvSpPr>
          <p:cNvPr id="14"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062665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Layout 7">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867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323850"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323850" y="2975180"/>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323850" y="4537584"/>
            <a:ext cx="2908573" cy="154109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3"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5F458CF9-6350-47AC-8C8B-CA979A7FAECD}" type="slidenum">
              <a:rPr lang="en-ZA"/>
              <a:pPr>
                <a:defRPr/>
              </a:pPr>
              <a:t>‹#›</a:t>
            </a:fld>
            <a:endParaRPr lang="en-ZA" dirty="0"/>
          </a:p>
        </p:txBody>
      </p:sp>
      <p:sp>
        <p:nvSpPr>
          <p:cNvPr id="14"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135657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Picture Layout 7">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969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3"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6012482"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6012482" y="2976533"/>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6012482" y="4540289"/>
            <a:ext cx="2908573" cy="1548783"/>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3DF5BF04-8049-4DC3-B0BF-84C1546AE2A1}" type="slidenum">
              <a:rPr lang="en-ZA"/>
              <a:pPr>
                <a:defRPr/>
              </a:pPr>
              <a:t>‹#›</a:t>
            </a:fld>
            <a:endParaRPr lang="en-ZA" dirty="0"/>
          </a:p>
        </p:txBody>
      </p:sp>
      <p:sp>
        <p:nvSpPr>
          <p:cNvPr id="15"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055509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9" name="Rectangle 8"/>
            <p:cNvSpPr/>
            <p:nvPr/>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1" name="Rectangle 13"/>
          <p:cNvSpPr>
            <a:spLocks noChangeArrowheads="1"/>
          </p:cNvSpPr>
          <p:nvPr userDrawn="1"/>
        </p:nvSpPr>
        <p:spPr bwMode="auto">
          <a:xfrm>
            <a:off x="2835275" y="3497263"/>
            <a:ext cx="401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Tel:</a:t>
            </a:r>
          </a:p>
        </p:txBody>
      </p:sp>
      <p:sp>
        <p:nvSpPr>
          <p:cNvPr id="15" name="Rectangle 14"/>
          <p:cNvSpPr>
            <a:spLocks noChangeArrowheads="1"/>
          </p:cNvSpPr>
          <p:nvPr userDrawn="1"/>
        </p:nvSpPr>
        <p:spPr bwMode="auto">
          <a:xfrm>
            <a:off x="4779963" y="3497263"/>
            <a:ext cx="403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Fax:</a:t>
            </a:r>
          </a:p>
        </p:txBody>
      </p:sp>
      <p:sp>
        <p:nvSpPr>
          <p:cNvPr id="17" name="Rectangle 15"/>
          <p:cNvSpPr>
            <a:spLocks noChangeArrowheads="1"/>
          </p:cNvSpPr>
          <p:nvPr userDrawn="1"/>
        </p:nvSpPr>
        <p:spPr bwMode="auto">
          <a:xfrm>
            <a:off x="2835275" y="4043363"/>
            <a:ext cx="3733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www.westerncape.gov.za</a:t>
            </a:r>
          </a:p>
        </p:txBody>
      </p:sp>
      <p:pic>
        <p:nvPicPr>
          <p:cNvPr id="1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5188" y="1735138"/>
            <a:ext cx="2843212"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7"/>
          <p:cNvSpPr>
            <a:spLocks noChangeArrowheads="1"/>
          </p:cNvSpPr>
          <p:nvPr userDrawn="1"/>
        </p:nvSpPr>
        <p:spPr bwMode="auto">
          <a:xfrm>
            <a:off x="295275" y="565150"/>
            <a:ext cx="2405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3200">
                <a:solidFill>
                  <a:srgbClr val="FFFFFF"/>
                </a:solidFill>
                <a:latin typeface="Century Gothic" pitchFamily="34" charset="0"/>
              </a:rPr>
              <a:t>Contact Us</a:t>
            </a:r>
            <a:endParaRPr lang="en-GB" altLang="en-US" sz="2400">
              <a:solidFill>
                <a:srgbClr val="FFFFFF"/>
              </a:solidFill>
              <a:latin typeface="Century Gothic" pitchFamily="34" charset="0"/>
            </a:endParaRPr>
          </a:p>
        </p:txBody>
      </p:sp>
      <p:sp>
        <p:nvSpPr>
          <p:cNvPr id="12" name="Text Placeholder 5"/>
          <p:cNvSpPr>
            <a:spLocks noGrp="1"/>
          </p:cNvSpPr>
          <p:nvPr>
            <p:ph type="body" sz="quarter" idx="10"/>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a:t>Click to edit Master text styles</a:t>
            </a:r>
          </a:p>
        </p:txBody>
      </p:sp>
      <p:sp>
        <p:nvSpPr>
          <p:cNvPr id="13" name="Text Placeholder 5"/>
          <p:cNvSpPr>
            <a:spLocks noGrp="1"/>
          </p:cNvSpPr>
          <p:nvPr>
            <p:ph type="body" sz="quarter" idx="1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4" name="Text Placeholder 5"/>
          <p:cNvSpPr>
            <a:spLocks noGrp="1"/>
          </p:cNvSpPr>
          <p:nvPr>
            <p:ph type="body" sz="quarter" idx="12"/>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6" name="Text Placeholder 5"/>
          <p:cNvSpPr>
            <a:spLocks noGrp="1"/>
          </p:cNvSpPr>
          <p:nvPr>
            <p:ph type="body" sz="quarter" idx="13"/>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8" name="Text Placeholder 5"/>
          <p:cNvSpPr>
            <a:spLocks noGrp="1"/>
          </p:cNvSpPr>
          <p:nvPr>
            <p:ph type="body" sz="quarter" idx="14"/>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24" name="Text Placeholder 5"/>
          <p:cNvSpPr>
            <a:spLocks noGrp="1"/>
          </p:cNvSpPr>
          <p:nvPr>
            <p:ph type="body" sz="quarter" idx="15"/>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622055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1763713" y="3860800"/>
            <a:ext cx="7200900" cy="1084263"/>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2400"/>
              </a:spcAft>
              <a:defRPr/>
            </a:pPr>
            <a:r>
              <a:rPr lang="en-US" sz="3200" dirty="0">
                <a:solidFill>
                  <a:prstClr val="white"/>
                </a:solidFill>
                <a:cs typeface="Century Gothic"/>
              </a:rPr>
              <a:t>Thank you</a:t>
            </a:r>
          </a:p>
        </p:txBody>
      </p:sp>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2421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900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2460" name="think-cell Slide" r:id="rId6" imgW="360" imgH="360" progId="TCLayout.ActiveDocument.1">
                  <p:embed/>
                </p:oleObj>
              </mc:Choice>
              <mc:Fallback>
                <p:oleObj name="think-cell Slide" r:id="rId6" imgW="360" imgH="360" progId="TCLayout.ActiveDocument.1">
                  <p:embed/>
                  <p:pic>
                    <p:nvPicPr>
                      <p:cNvPr id="4" name="Object 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5275" y="180976"/>
            <a:ext cx="8505825" cy="876300"/>
          </a:xfrm>
          <a:prstGeom prst="rect">
            <a:avLst/>
          </a:prstGeom>
        </p:spPr>
        <p:txBody>
          <a:bodyPr>
            <a:normAutofit/>
          </a:bodyPr>
          <a:lstStyle>
            <a:lvl1pPr algn="l">
              <a:defRPr sz="28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525156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913" y="382588"/>
            <a:ext cx="5192712"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tIns="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tIns="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7" name="Text Placeholder 16"/>
          <p:cNvSpPr>
            <a:spLocks noGrp="1"/>
          </p:cNvSpPr>
          <p:nvPr>
            <p:ph type="body" sz="quarter" idx="10"/>
          </p:nvPr>
        </p:nvSpPr>
        <p:spPr>
          <a:xfrm>
            <a:off x="3635548" y="5398045"/>
            <a:ext cx="1584176" cy="365125"/>
          </a:xfrm>
        </p:spPr>
        <p:txBody>
          <a:bodyPr>
            <a:normAutofit/>
          </a:bodyPr>
          <a:lstStyle>
            <a:lvl1pPr algn="r">
              <a:defRPr sz="1200" b="0">
                <a:solidFill>
                  <a:schemeClr val="bg1"/>
                </a:solidFill>
              </a:defRPr>
            </a:lvl1pPr>
          </a:lstStyle>
          <a:p>
            <a:pPr lvl="0"/>
            <a:r>
              <a:rPr lang="en-US"/>
              <a:t>Click to edit Master text styles</a:t>
            </a:r>
          </a:p>
        </p:txBody>
      </p:sp>
      <p:sp>
        <p:nvSpPr>
          <p:cNvPr id="18" name="Text Placeholder 16"/>
          <p:cNvSpPr>
            <a:spLocks noGrp="1"/>
          </p:cNvSpPr>
          <p:nvPr>
            <p:ph type="body" sz="quarter" idx="11"/>
          </p:nvPr>
        </p:nvSpPr>
        <p:spPr>
          <a:xfrm>
            <a:off x="5220072" y="5398045"/>
            <a:ext cx="1944216" cy="365125"/>
          </a:xfrm>
        </p:spPr>
        <p:txBody>
          <a:bodyPr>
            <a:normAutofit/>
          </a:bodyPr>
          <a:lstStyle>
            <a:lvl1pPr algn="r">
              <a:defRPr sz="1200" b="0" baseline="0">
                <a:solidFill>
                  <a:schemeClr val="bg1"/>
                </a:solidFill>
              </a:defRPr>
            </a:lvl1pPr>
          </a:lstStyle>
          <a:p>
            <a:pPr lvl="0"/>
            <a:r>
              <a:rPr lang="en-US"/>
              <a:t>Click to edit Master text styles</a:t>
            </a:r>
          </a:p>
        </p:txBody>
      </p:sp>
      <p:sp>
        <p:nvSpPr>
          <p:cNvPr id="8" name="Date Placeholder 11"/>
          <p:cNvSpPr>
            <a:spLocks noGrp="1"/>
          </p:cNvSpPr>
          <p:nvPr>
            <p:ph type="dt" sz="half" idx="12"/>
          </p:nvPr>
        </p:nvSpPr>
        <p:spPr>
          <a:xfrm>
            <a:off x="7164388" y="5397500"/>
            <a:ext cx="15113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Century Gothic"/>
              </a:defRPr>
            </a:lvl1pPr>
          </a:lstStyle>
          <a:p>
            <a:pPr>
              <a:defRPr/>
            </a:pPr>
            <a:endParaRPr lang="en-GB" dirty="0"/>
          </a:p>
        </p:txBody>
      </p:sp>
    </p:spTree>
    <p:extLst>
      <p:ext uri="{BB962C8B-B14F-4D97-AF65-F5344CB8AC3E}">
        <p14:creationId xmlns:p14="http://schemas.microsoft.com/office/powerpoint/2010/main" val="193159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466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174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a:t>Click to edit Master title style</a:t>
            </a:r>
            <a:endParaRPr lang="en-ZA"/>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11"/>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B6C2693B-8694-4CFD-AA48-BE794D7806B1}" type="slidenum">
              <a:rPr lang="en-ZA"/>
              <a:pPr>
                <a:defRPr/>
              </a:pPr>
              <a:t>‹#›</a:t>
            </a:fld>
            <a:endParaRPr lang="en-ZA" dirty="0"/>
          </a:p>
        </p:txBody>
      </p:sp>
      <p:sp>
        <p:nvSpPr>
          <p:cNvPr id="9" name="Footer Placeholder 4"/>
          <p:cNvSpPr>
            <a:spLocks noGrp="1"/>
          </p:cNvSpPr>
          <p:nvPr>
            <p:ph type="ftr" sz="quarter" idx="12"/>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698727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276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noAutofit/>
          </a:bodyPr>
          <a:lstStyle/>
          <a:p>
            <a:r>
              <a:rPr lang="en-US"/>
              <a:t>Click to edit Master title style</a:t>
            </a:r>
            <a:endParaRPr lang="en-ZA"/>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p:cNvSpPr>
            <a:spLocks noGrp="1"/>
          </p:cNvSpPr>
          <p:nvPr>
            <p:ph type="sldNum" sz="quarter" idx="12"/>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D98F03B0-1AEA-4C79-9FB0-A88DCBCFD1B5}" type="slidenum">
              <a:rPr lang="en-ZA"/>
              <a:pPr>
                <a:defRPr/>
              </a:pPr>
              <a:t>‹#›</a:t>
            </a:fld>
            <a:endParaRPr lang="en-ZA" dirty="0"/>
          </a:p>
        </p:txBody>
      </p:sp>
      <p:sp>
        <p:nvSpPr>
          <p:cNvPr id="10" name="Footer Placeholder 4"/>
          <p:cNvSpPr>
            <a:spLocks noGrp="1"/>
          </p:cNvSpPr>
          <p:nvPr>
            <p:ph type="ftr" sz="quarter" idx="13"/>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817385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379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6"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a:t>Click to edit Master title style</a:t>
            </a:r>
            <a:endParaRPr lang="en-ZA"/>
          </a:p>
        </p:txBody>
      </p:sp>
      <p:sp>
        <p:nvSpPr>
          <p:cNvPr id="7" name="Slide Number Placeholder 5"/>
          <p:cNvSpPr>
            <a:spLocks noGrp="1"/>
          </p:cNvSpPr>
          <p:nvPr>
            <p:ph type="sldNum" sz="quarter" idx="10"/>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10CA86B7-5FB6-4599-BE23-10450379448B}" type="slidenum">
              <a:rPr lang="en-ZA"/>
              <a:pPr>
                <a:defRPr/>
              </a:pPr>
              <a:t>‹#›</a:t>
            </a:fld>
            <a:endParaRPr lang="en-ZA" dirty="0"/>
          </a:p>
        </p:txBody>
      </p:sp>
      <p:sp>
        <p:nvSpPr>
          <p:cNvPr id="8" name="Footer Placeholder 4"/>
          <p:cNvSpPr>
            <a:spLocks noGrp="1"/>
          </p:cNvSpPr>
          <p:nvPr>
            <p:ph type="ftr" sz="quarter" idx="11"/>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260764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481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3E117DF-8FE0-4FBD-9047-7F810A2294AA}" type="slidenum">
              <a:rPr lang="en-ZA"/>
              <a:pPr>
                <a:defRPr/>
              </a:pPr>
              <a:t>‹#›</a:t>
            </a:fld>
            <a:endParaRPr lang="en-ZA" dirty="0"/>
          </a:p>
        </p:txBody>
      </p:sp>
      <p:sp>
        <p:nvSpPr>
          <p:cNvPr id="12"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0359794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83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7F33D325-D255-4CAB-ADE2-4695011E8BCB}" type="slidenum">
              <a:rPr lang="en-ZA"/>
              <a:pPr>
                <a:defRPr/>
              </a:pPr>
              <a:t>‹#›</a:t>
            </a:fld>
            <a:endParaRPr lang="en-ZA" dirty="0"/>
          </a:p>
        </p:txBody>
      </p:sp>
      <p:sp>
        <p:nvSpPr>
          <p:cNvPr id="11"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376249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686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55B1A9BF-A095-4727-9576-9E0B2401666E}" type="slidenum">
              <a:rPr lang="en-ZA"/>
              <a:pPr>
                <a:defRPr/>
              </a:pPr>
              <a:t>‹#›</a:t>
            </a:fld>
            <a:endParaRPr lang="en-ZA" dirty="0"/>
          </a:p>
        </p:txBody>
      </p:sp>
      <p:sp>
        <p:nvSpPr>
          <p:cNvPr id="10"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567970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788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p:cNvSpPr>
            <a:spLocks noGrp="1"/>
          </p:cNvSpPr>
          <p:nvPr>
            <p:ph type="sldNum" sz="quarter" idx="12"/>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605A4D09-0644-4A16-98F4-C2795577FC0D}" type="slidenum">
              <a:rPr lang="en-ZA"/>
              <a:pPr>
                <a:defRPr/>
              </a:pPr>
              <a:t>‹#›</a:t>
            </a:fld>
            <a:endParaRPr lang="en-ZA" dirty="0"/>
          </a:p>
        </p:txBody>
      </p:sp>
      <p:sp>
        <p:nvSpPr>
          <p:cNvPr id="12" name="Footer Placeholder 4"/>
          <p:cNvSpPr>
            <a:spLocks noGrp="1"/>
          </p:cNvSpPr>
          <p:nvPr>
            <p:ph type="ftr" sz="quarter" idx="13"/>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651708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891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4D095C59-40FA-40FF-AF47-5B984866BFB6}" type="slidenum">
              <a:rPr lang="en-ZA"/>
              <a:pPr>
                <a:defRPr/>
              </a:pPr>
              <a:t>‹#›</a:t>
            </a:fld>
            <a:endParaRPr lang="en-ZA" dirty="0"/>
          </a:p>
        </p:txBody>
      </p:sp>
      <p:sp>
        <p:nvSpPr>
          <p:cNvPr id="13"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524178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and Footnote">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993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Slide Number Placeholder 5"/>
          <p:cNvSpPr>
            <a:spLocks noGrp="1"/>
          </p:cNvSpPr>
          <p:nvPr>
            <p:ph type="sldNum" sz="quarter" idx="11"/>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FE2791DA-369B-414C-BBBF-1BF21D361629}" type="slidenum">
              <a:rPr lang="en-ZA"/>
              <a:pPr>
                <a:defRPr/>
              </a:pPr>
              <a:t>‹#›</a:t>
            </a:fld>
            <a:endParaRPr lang="en-ZA" dirty="0"/>
          </a:p>
        </p:txBody>
      </p:sp>
      <p:sp>
        <p:nvSpPr>
          <p:cNvPr id="10" name="Footer Placeholder 4"/>
          <p:cNvSpPr>
            <a:spLocks noGrp="1"/>
          </p:cNvSpPr>
          <p:nvPr>
            <p:ph type="ftr" sz="quarter" idx="12"/>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467262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095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2"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5"/>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B8278161-5359-42FD-A9EA-431B68F1B805}" type="slidenum">
              <a:rPr lang="en-ZA"/>
              <a:pPr>
                <a:defRPr/>
              </a:pPr>
              <a:t>‹#›</a:t>
            </a:fld>
            <a:endParaRPr lang="en-ZA" dirty="0"/>
          </a:p>
        </p:txBody>
      </p:sp>
      <p:sp>
        <p:nvSpPr>
          <p:cNvPr id="14" name="Footer Placeholder 4"/>
          <p:cNvSpPr>
            <a:spLocks noGrp="1"/>
          </p:cNvSpPr>
          <p:nvPr>
            <p:ph type="ftr" sz="quarter" idx="16"/>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415127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270644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Subtitle, Content and Footnote">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198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452D5F96-9FEB-451E-ABCF-AC9507B9E3A0}" type="slidenum">
              <a:rPr lang="en-ZA"/>
              <a:pPr>
                <a:defRPr/>
              </a:pPr>
              <a:t>‹#›</a:t>
            </a:fld>
            <a:endParaRPr lang="en-ZA" dirty="0"/>
          </a:p>
        </p:txBody>
      </p:sp>
      <p:sp>
        <p:nvSpPr>
          <p:cNvPr id="14"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602279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Footnote">
    <p:spTree>
      <p:nvGrpSpPr>
        <p:cNvPr id="1" name=""/>
        <p:cNvGrpSpPr/>
        <p:nvPr/>
      </p:nvGrpSpPr>
      <p:grpSpPr>
        <a:xfrm>
          <a:off x="0" y="0"/>
          <a:ext cx="0" cy="0"/>
          <a:chOff x="0" y="0"/>
          <a:chExt cx="0" cy="0"/>
        </a:xfrm>
      </p:grpSpPr>
      <p:graphicFrame>
        <p:nvGraphicFramePr>
          <p:cNvPr id="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300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4E3E74E7-970C-4A04-A799-D2BFE14B0331}" type="slidenum">
              <a:rPr lang="en-ZA"/>
              <a:pPr>
                <a:defRPr/>
              </a:pPr>
              <a:t>‹#›</a:t>
            </a:fld>
            <a:endParaRPr lang="en-ZA" dirty="0"/>
          </a:p>
        </p:txBody>
      </p:sp>
      <p:sp>
        <p:nvSpPr>
          <p:cNvPr id="12"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774019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5516563"/>
            <a:ext cx="9086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7" descr="C:\Users\Conny\Desktop\WCG\WCG - Logo\PNG\Logos blue\WCG - Logo - General - 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8" y="6148388"/>
            <a:ext cx="11080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2"/>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997933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icture Layout 1">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403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4" name="Picture Placeholder 3"/>
          <p:cNvSpPr>
            <a:spLocks noGrp="1"/>
          </p:cNvSpPr>
          <p:nvPr>
            <p:ph type="pic" sz="quarter" idx="14"/>
          </p:nvPr>
        </p:nvSpPr>
        <p:spPr>
          <a:xfrm>
            <a:off x="323850" y="1412775"/>
            <a:ext cx="2908573" cy="4680049"/>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B991AAD-FC81-458D-A968-DC3685B3A8DA}" type="slidenum">
              <a:rPr lang="en-ZA"/>
              <a:pPr>
                <a:defRPr/>
              </a:pPr>
              <a:t>‹#›</a:t>
            </a:fld>
            <a:endParaRPr lang="en-ZA" dirty="0"/>
          </a:p>
        </p:txBody>
      </p:sp>
      <p:sp>
        <p:nvSpPr>
          <p:cNvPr id="12"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4135256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icture Layout 2">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5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6516216" y="1412776"/>
            <a:ext cx="2404517" cy="468004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44E13136-E59F-4F9C-96BC-615583DCF3CA}" type="slidenum">
              <a:rPr lang="en-ZA"/>
              <a:pPr>
                <a:defRPr/>
              </a:pPr>
              <a:t>‹#›</a:t>
            </a:fld>
            <a:endParaRPr lang="en-ZA" dirty="0"/>
          </a:p>
        </p:txBody>
      </p:sp>
      <p:sp>
        <p:nvSpPr>
          <p:cNvPr id="12"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25000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icture Layout 3">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07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p:cNvSpPr>
            <a:spLocks noGrp="1"/>
          </p:cNvSpPr>
          <p:nvPr>
            <p:ph type="sldNum" sz="quarter" idx="17"/>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D2CE271A-4C17-43FB-BEF9-92B5F0CDE53F}" type="slidenum">
              <a:rPr lang="en-ZA"/>
              <a:pPr>
                <a:defRPr/>
              </a:pPr>
              <a:t>‹#›</a:t>
            </a:fld>
            <a:endParaRPr lang="en-ZA" dirty="0"/>
          </a:p>
        </p:txBody>
      </p:sp>
      <p:sp>
        <p:nvSpPr>
          <p:cNvPr id="16" name="Footer Placeholder 4"/>
          <p:cNvSpPr>
            <a:spLocks noGrp="1"/>
          </p:cNvSpPr>
          <p:nvPr>
            <p:ph type="ftr" sz="quarter" idx="18"/>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0314882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icture Layout 4">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10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p:cNvSpPr>
            <a:spLocks noGrp="1"/>
          </p:cNvSpPr>
          <p:nvPr>
            <p:ph type="sldNum" sz="quarter" idx="17"/>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AEBBD890-65E1-4706-B6C5-350CB3AF4032}" type="slidenum">
              <a:rPr lang="en-ZA"/>
              <a:pPr>
                <a:defRPr/>
              </a:pPr>
              <a:t>‹#›</a:t>
            </a:fld>
            <a:endParaRPr lang="en-ZA" dirty="0"/>
          </a:p>
        </p:txBody>
      </p:sp>
      <p:sp>
        <p:nvSpPr>
          <p:cNvPr id="16" name="Footer Placeholder 4"/>
          <p:cNvSpPr>
            <a:spLocks noGrp="1"/>
          </p:cNvSpPr>
          <p:nvPr>
            <p:ph type="ftr" sz="quarter" idx="18"/>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9281125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icture Layout 5">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12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77574858-8D20-41FB-A31B-77E392600FEB}" type="slidenum">
              <a:rPr lang="en-ZA"/>
              <a:pPr>
                <a:defRPr/>
              </a:pPr>
              <a:t>‹#›</a:t>
            </a:fld>
            <a:endParaRPr lang="en-ZA" dirty="0"/>
          </a:p>
        </p:txBody>
      </p:sp>
      <p:sp>
        <p:nvSpPr>
          <p:cNvPr id="15"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59009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icture Layout 6">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915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6" name="Picture Placeholder 3"/>
          <p:cNvSpPr>
            <a:spLocks noGrp="1"/>
          </p:cNvSpPr>
          <p:nvPr>
            <p:ph type="pic" sz="quarter" idx="14"/>
          </p:nvPr>
        </p:nvSpPr>
        <p:spPr>
          <a:xfrm>
            <a:off x="29028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3"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6C3FE94-92E8-4C43-AAF0-27998E35FBFB}" type="slidenum">
              <a:rPr lang="en-ZA"/>
              <a:pPr>
                <a:defRPr/>
              </a:pPr>
              <a:t>‹#›</a:t>
            </a:fld>
            <a:endParaRPr lang="en-ZA" dirty="0"/>
          </a:p>
        </p:txBody>
      </p:sp>
      <p:sp>
        <p:nvSpPr>
          <p:cNvPr id="14"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0508571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icture Layout 7">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017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323850"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323850" y="2975180"/>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323850" y="4537584"/>
            <a:ext cx="2908573" cy="154109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3"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0498E4E-A033-4816-8D00-D2CA7854725A}" type="slidenum">
              <a:rPr lang="en-ZA"/>
              <a:pPr>
                <a:defRPr/>
              </a:pPr>
              <a:t>‹#›</a:t>
            </a:fld>
            <a:endParaRPr lang="en-ZA" dirty="0"/>
          </a:p>
        </p:txBody>
      </p:sp>
      <p:sp>
        <p:nvSpPr>
          <p:cNvPr id="14"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20922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7365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Picture Layout 7">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119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3"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6012482"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6012482" y="2976533"/>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6012482" y="4540289"/>
            <a:ext cx="2908573" cy="1548783"/>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F5578A7-BECC-4F75-927A-C4B774418259}" type="slidenum">
              <a:rPr lang="en-ZA"/>
              <a:pPr>
                <a:defRPr/>
              </a:pPr>
              <a:t>‹#›</a:t>
            </a:fld>
            <a:endParaRPr lang="en-ZA" dirty="0"/>
          </a:p>
        </p:txBody>
      </p:sp>
      <p:sp>
        <p:nvSpPr>
          <p:cNvPr id="15"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4259999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9" name="Rectangle 8"/>
            <p:cNvSpPr/>
            <p:nvPr/>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1" name="Rectangle 13"/>
          <p:cNvSpPr>
            <a:spLocks noChangeArrowheads="1"/>
          </p:cNvSpPr>
          <p:nvPr userDrawn="1"/>
        </p:nvSpPr>
        <p:spPr bwMode="auto">
          <a:xfrm>
            <a:off x="2835275" y="3497263"/>
            <a:ext cx="401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Tel:</a:t>
            </a:r>
          </a:p>
        </p:txBody>
      </p:sp>
      <p:sp>
        <p:nvSpPr>
          <p:cNvPr id="15" name="Rectangle 14"/>
          <p:cNvSpPr>
            <a:spLocks noChangeArrowheads="1"/>
          </p:cNvSpPr>
          <p:nvPr userDrawn="1"/>
        </p:nvSpPr>
        <p:spPr bwMode="auto">
          <a:xfrm>
            <a:off x="4779963" y="3497263"/>
            <a:ext cx="403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Fax:</a:t>
            </a:r>
          </a:p>
        </p:txBody>
      </p:sp>
      <p:sp>
        <p:nvSpPr>
          <p:cNvPr id="17" name="Rectangle 15"/>
          <p:cNvSpPr>
            <a:spLocks noChangeArrowheads="1"/>
          </p:cNvSpPr>
          <p:nvPr userDrawn="1"/>
        </p:nvSpPr>
        <p:spPr bwMode="auto">
          <a:xfrm>
            <a:off x="2835275" y="4043363"/>
            <a:ext cx="3733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www.westerncape.gov.za</a:t>
            </a:r>
          </a:p>
        </p:txBody>
      </p:sp>
      <p:pic>
        <p:nvPicPr>
          <p:cNvPr id="1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5188" y="1735138"/>
            <a:ext cx="2843212"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7"/>
          <p:cNvSpPr>
            <a:spLocks noChangeArrowheads="1"/>
          </p:cNvSpPr>
          <p:nvPr userDrawn="1"/>
        </p:nvSpPr>
        <p:spPr bwMode="auto">
          <a:xfrm>
            <a:off x="295275" y="565150"/>
            <a:ext cx="2405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3200">
                <a:solidFill>
                  <a:srgbClr val="FFFFFF"/>
                </a:solidFill>
                <a:latin typeface="Century Gothic" pitchFamily="34" charset="0"/>
              </a:rPr>
              <a:t>Contact Us</a:t>
            </a:r>
            <a:endParaRPr lang="en-GB" altLang="en-US" sz="2400">
              <a:solidFill>
                <a:srgbClr val="FFFFFF"/>
              </a:solidFill>
              <a:latin typeface="Century Gothic" pitchFamily="34" charset="0"/>
            </a:endParaRPr>
          </a:p>
        </p:txBody>
      </p:sp>
      <p:sp>
        <p:nvSpPr>
          <p:cNvPr id="12" name="Text Placeholder 5"/>
          <p:cNvSpPr>
            <a:spLocks noGrp="1"/>
          </p:cNvSpPr>
          <p:nvPr>
            <p:ph type="body" sz="quarter" idx="10"/>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a:t>Click to edit Master text styles</a:t>
            </a:r>
          </a:p>
        </p:txBody>
      </p:sp>
      <p:sp>
        <p:nvSpPr>
          <p:cNvPr id="13" name="Text Placeholder 5"/>
          <p:cNvSpPr>
            <a:spLocks noGrp="1"/>
          </p:cNvSpPr>
          <p:nvPr>
            <p:ph type="body" sz="quarter" idx="1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4" name="Text Placeholder 5"/>
          <p:cNvSpPr>
            <a:spLocks noGrp="1"/>
          </p:cNvSpPr>
          <p:nvPr>
            <p:ph type="body" sz="quarter" idx="12"/>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6" name="Text Placeholder 5"/>
          <p:cNvSpPr>
            <a:spLocks noGrp="1"/>
          </p:cNvSpPr>
          <p:nvPr>
            <p:ph type="body" sz="quarter" idx="13"/>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8" name="Text Placeholder 5"/>
          <p:cNvSpPr>
            <a:spLocks noGrp="1"/>
          </p:cNvSpPr>
          <p:nvPr>
            <p:ph type="body" sz="quarter" idx="14"/>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24" name="Text Placeholder 5"/>
          <p:cNvSpPr>
            <a:spLocks noGrp="1"/>
          </p:cNvSpPr>
          <p:nvPr>
            <p:ph type="body" sz="quarter" idx="15"/>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310564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1763713" y="3860800"/>
            <a:ext cx="7200900" cy="1084263"/>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2400"/>
              </a:spcAft>
              <a:defRPr/>
            </a:pPr>
            <a:r>
              <a:rPr lang="en-US" sz="3200" dirty="0">
                <a:solidFill>
                  <a:prstClr val="white"/>
                </a:solidFill>
                <a:cs typeface="Century Gothic"/>
              </a:rPr>
              <a:t>Thank you</a:t>
            </a:r>
          </a:p>
        </p:txBody>
      </p:sp>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2421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184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6038"/>
            <a:ext cx="9144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913" y="382588"/>
            <a:ext cx="5192712" cy="19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a:solidFill>
                  <a:srgbClr val="00329B"/>
                </a:solidFill>
              </a14:hiddenFill>
            </a:ext>
          </a:extLst>
        </p:spPr>
        <p:txBody>
          <a:bodyPr tIns="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467544" y="4532528"/>
            <a:ext cx="8208912" cy="508552"/>
          </a:xfrm>
        </p:spPr>
        <p:txBody>
          <a:bodyPr tIns="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7" name="Text Placeholder 16"/>
          <p:cNvSpPr>
            <a:spLocks noGrp="1"/>
          </p:cNvSpPr>
          <p:nvPr>
            <p:ph type="body" sz="quarter" idx="10"/>
          </p:nvPr>
        </p:nvSpPr>
        <p:spPr>
          <a:xfrm>
            <a:off x="3635548" y="5398045"/>
            <a:ext cx="1584176" cy="365125"/>
          </a:xfrm>
        </p:spPr>
        <p:txBody>
          <a:bodyPr>
            <a:normAutofit/>
          </a:bodyPr>
          <a:lstStyle>
            <a:lvl1pPr algn="r">
              <a:defRPr sz="1200" b="0">
                <a:solidFill>
                  <a:schemeClr val="bg1"/>
                </a:solidFill>
              </a:defRPr>
            </a:lvl1pPr>
          </a:lstStyle>
          <a:p>
            <a:pPr lvl="0"/>
            <a:r>
              <a:rPr lang="en-US"/>
              <a:t>Click to edit Master text styles</a:t>
            </a:r>
          </a:p>
        </p:txBody>
      </p:sp>
      <p:sp>
        <p:nvSpPr>
          <p:cNvPr id="18" name="Text Placeholder 16"/>
          <p:cNvSpPr>
            <a:spLocks noGrp="1"/>
          </p:cNvSpPr>
          <p:nvPr>
            <p:ph type="body" sz="quarter" idx="11"/>
          </p:nvPr>
        </p:nvSpPr>
        <p:spPr>
          <a:xfrm>
            <a:off x="5220072" y="5398045"/>
            <a:ext cx="1944216" cy="365125"/>
          </a:xfrm>
        </p:spPr>
        <p:txBody>
          <a:bodyPr>
            <a:normAutofit/>
          </a:bodyPr>
          <a:lstStyle>
            <a:lvl1pPr algn="r">
              <a:defRPr sz="1200" b="0" baseline="0">
                <a:solidFill>
                  <a:schemeClr val="bg1"/>
                </a:solidFill>
              </a:defRPr>
            </a:lvl1pPr>
          </a:lstStyle>
          <a:p>
            <a:pPr lvl="0"/>
            <a:r>
              <a:rPr lang="en-US"/>
              <a:t>Click to edit Master text styles</a:t>
            </a:r>
          </a:p>
        </p:txBody>
      </p:sp>
      <p:sp>
        <p:nvSpPr>
          <p:cNvPr id="8" name="Date Placeholder 11"/>
          <p:cNvSpPr>
            <a:spLocks noGrp="1"/>
          </p:cNvSpPr>
          <p:nvPr>
            <p:ph type="dt" sz="half" idx="12"/>
          </p:nvPr>
        </p:nvSpPr>
        <p:spPr>
          <a:xfrm>
            <a:off x="7164388" y="5397500"/>
            <a:ext cx="15113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Century Gothic"/>
              </a:defRPr>
            </a:lvl1pPr>
          </a:lstStyle>
          <a:p>
            <a:pPr>
              <a:defRPr/>
            </a:pPr>
            <a:endParaRPr lang="en-GB" dirty="0"/>
          </a:p>
        </p:txBody>
      </p:sp>
    </p:spTree>
    <p:extLst>
      <p:ext uri="{BB962C8B-B14F-4D97-AF65-F5344CB8AC3E}">
        <p14:creationId xmlns:p14="http://schemas.microsoft.com/office/powerpoint/2010/main" val="3369365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222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a:t>Click to edit Master title style</a:t>
            </a:r>
            <a:endParaRPr lang="en-ZA"/>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11"/>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1B7B3E5D-64CC-4FBB-9C50-03851388B1F1}" type="slidenum">
              <a:rPr lang="en-ZA"/>
              <a:pPr>
                <a:defRPr/>
              </a:pPr>
              <a:t>‹#›</a:t>
            </a:fld>
            <a:endParaRPr lang="en-ZA" dirty="0"/>
          </a:p>
        </p:txBody>
      </p:sp>
      <p:sp>
        <p:nvSpPr>
          <p:cNvPr id="9" name="Footer Placeholder 4"/>
          <p:cNvSpPr>
            <a:spLocks noGrp="1"/>
          </p:cNvSpPr>
          <p:nvPr>
            <p:ph type="ftr" sz="quarter" idx="12"/>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773312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324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noAutofit/>
          </a:bodyPr>
          <a:lstStyle/>
          <a:p>
            <a:r>
              <a:rPr lang="en-US"/>
              <a:t>Click to edit Master title style</a:t>
            </a:r>
            <a:endParaRPr lang="en-ZA"/>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5"/>
          <p:cNvSpPr>
            <a:spLocks noGrp="1"/>
          </p:cNvSpPr>
          <p:nvPr>
            <p:ph type="sldNum" sz="quarter" idx="12"/>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1CE409F9-D831-41A2-A9C0-0F3CECE2BBFD}" type="slidenum">
              <a:rPr lang="en-ZA"/>
              <a:pPr>
                <a:defRPr/>
              </a:pPr>
              <a:t>‹#›</a:t>
            </a:fld>
            <a:endParaRPr lang="en-ZA" dirty="0"/>
          </a:p>
        </p:txBody>
      </p:sp>
      <p:sp>
        <p:nvSpPr>
          <p:cNvPr id="10" name="Footer Placeholder 4"/>
          <p:cNvSpPr>
            <a:spLocks noGrp="1"/>
          </p:cNvSpPr>
          <p:nvPr>
            <p:ph type="ftr" sz="quarter" idx="13"/>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715372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427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6"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a:t>Click to edit Master title style</a:t>
            </a:r>
            <a:endParaRPr lang="en-ZA"/>
          </a:p>
        </p:txBody>
      </p:sp>
      <p:sp>
        <p:nvSpPr>
          <p:cNvPr id="7" name="Slide Number Placeholder 5"/>
          <p:cNvSpPr>
            <a:spLocks noGrp="1"/>
          </p:cNvSpPr>
          <p:nvPr>
            <p:ph type="sldNum" sz="quarter" idx="10"/>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3619C3B-D3AD-4F70-944A-098B02356DB4}" type="slidenum">
              <a:rPr lang="en-ZA"/>
              <a:pPr>
                <a:defRPr/>
              </a:pPr>
              <a:t>‹#›</a:t>
            </a:fld>
            <a:endParaRPr lang="en-ZA" dirty="0"/>
          </a:p>
        </p:txBody>
      </p:sp>
      <p:sp>
        <p:nvSpPr>
          <p:cNvPr id="8" name="Footer Placeholder 4"/>
          <p:cNvSpPr>
            <a:spLocks noGrp="1"/>
          </p:cNvSpPr>
          <p:nvPr>
            <p:ph type="ftr" sz="quarter" idx="11"/>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429940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29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E7A2BEF5-1E61-4A80-B823-D0BD20E141F8}" type="slidenum">
              <a:rPr lang="en-ZA"/>
              <a:pPr>
                <a:defRPr/>
              </a:pPr>
              <a:t>‹#›</a:t>
            </a:fld>
            <a:endParaRPr lang="en-ZA" dirty="0"/>
          </a:p>
        </p:txBody>
      </p:sp>
      <p:sp>
        <p:nvSpPr>
          <p:cNvPr id="12"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8248235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31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4F8FE7A0-FB1F-4C0B-9E19-E7B4EE3DFD2B}" type="slidenum">
              <a:rPr lang="en-ZA"/>
              <a:pPr>
                <a:defRPr/>
              </a:pPr>
              <a:t>‹#›</a:t>
            </a:fld>
            <a:endParaRPr lang="en-ZA" dirty="0"/>
          </a:p>
        </p:txBody>
      </p:sp>
      <p:sp>
        <p:nvSpPr>
          <p:cNvPr id="11"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521477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734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727E41D-8CD2-4C32-BB09-693C51907CBB}" type="slidenum">
              <a:rPr lang="en-ZA"/>
              <a:pPr>
                <a:defRPr/>
              </a:pPr>
              <a:t>‹#›</a:t>
            </a:fld>
            <a:endParaRPr lang="en-ZA" dirty="0"/>
          </a:p>
        </p:txBody>
      </p:sp>
      <p:sp>
        <p:nvSpPr>
          <p:cNvPr id="10"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37648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1641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36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5"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5"/>
          <p:cNvSpPr>
            <a:spLocks noGrp="1"/>
          </p:cNvSpPr>
          <p:nvPr>
            <p:ph type="sldNum" sz="quarter" idx="12"/>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A3040F6D-20A1-4F3C-ADE5-5B98740E83D8}" type="slidenum">
              <a:rPr lang="en-ZA"/>
              <a:pPr>
                <a:defRPr/>
              </a:pPr>
              <a:t>‹#›</a:t>
            </a:fld>
            <a:endParaRPr lang="en-ZA" dirty="0"/>
          </a:p>
        </p:txBody>
      </p:sp>
      <p:sp>
        <p:nvSpPr>
          <p:cNvPr id="12" name="Footer Placeholder 4"/>
          <p:cNvSpPr>
            <a:spLocks noGrp="1"/>
          </p:cNvSpPr>
          <p:nvPr>
            <p:ph type="ftr" sz="quarter" idx="13"/>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3089557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939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718E06F-384F-4FF4-A905-C8A3AA7429F1}" type="slidenum">
              <a:rPr lang="en-ZA"/>
              <a:pPr>
                <a:defRPr/>
              </a:pPr>
              <a:t>‹#›</a:t>
            </a:fld>
            <a:endParaRPr lang="en-ZA" dirty="0"/>
          </a:p>
        </p:txBody>
      </p:sp>
      <p:sp>
        <p:nvSpPr>
          <p:cNvPr id="13"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031158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Footnote">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041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ZA"/>
          </a:p>
        </p:txBody>
      </p:sp>
      <p:sp>
        <p:nvSpPr>
          <p:cNvPr id="8"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Slide Number Placeholder 5"/>
          <p:cNvSpPr>
            <a:spLocks noGrp="1"/>
          </p:cNvSpPr>
          <p:nvPr>
            <p:ph type="sldNum" sz="quarter" idx="11"/>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239A1C61-CA73-4CE1-9D9E-0153BC21E2E2}" type="slidenum">
              <a:rPr lang="en-ZA"/>
              <a:pPr>
                <a:defRPr/>
              </a:pPr>
              <a:t>‹#›</a:t>
            </a:fld>
            <a:endParaRPr lang="en-ZA" dirty="0"/>
          </a:p>
        </p:txBody>
      </p:sp>
      <p:sp>
        <p:nvSpPr>
          <p:cNvPr id="10" name="Footer Placeholder 4"/>
          <p:cNvSpPr>
            <a:spLocks noGrp="1"/>
          </p:cNvSpPr>
          <p:nvPr>
            <p:ph type="ftr" sz="quarter" idx="12"/>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753943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Footnote">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143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9"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2"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5"/>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CA4817A5-5119-48F7-ABA7-D311B10EC1AF}" type="slidenum">
              <a:rPr lang="en-ZA"/>
              <a:pPr>
                <a:defRPr/>
              </a:pPr>
              <a:t>‹#›</a:t>
            </a:fld>
            <a:endParaRPr lang="en-ZA" dirty="0"/>
          </a:p>
        </p:txBody>
      </p:sp>
      <p:sp>
        <p:nvSpPr>
          <p:cNvPr id="14" name="Footer Placeholder 4"/>
          <p:cNvSpPr>
            <a:spLocks noGrp="1"/>
          </p:cNvSpPr>
          <p:nvPr>
            <p:ph type="ftr" sz="quarter" idx="16"/>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744860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itle, Subtitle, Content and Footnote">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246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360DFD65-0A44-4431-8EA0-1E7563940FEF}" type="slidenum">
              <a:rPr lang="en-ZA"/>
              <a:pPr>
                <a:defRPr/>
              </a:pPr>
              <a:t>‹#›</a:t>
            </a:fld>
            <a:endParaRPr lang="en-ZA" dirty="0"/>
          </a:p>
        </p:txBody>
      </p:sp>
      <p:sp>
        <p:nvSpPr>
          <p:cNvPr id="14"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268655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Footnote">
    <p:spTree>
      <p:nvGrpSpPr>
        <p:cNvPr id="1" name=""/>
        <p:cNvGrpSpPr/>
        <p:nvPr/>
      </p:nvGrpSpPr>
      <p:grpSpPr>
        <a:xfrm>
          <a:off x="0" y="0"/>
          <a:ext cx="0" cy="0"/>
          <a:chOff x="0" y="0"/>
          <a:chExt cx="0" cy="0"/>
        </a:xfrm>
      </p:grpSpPr>
      <p:graphicFrame>
        <p:nvGraphicFramePr>
          <p:cNvPr id="5"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348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9" name="Text Placeholder 4"/>
          <p:cNvSpPr>
            <a:spLocks noGrp="1"/>
          </p:cNvSpPr>
          <p:nvPr>
            <p:ph type="body" sz="quarter" idx="10"/>
          </p:nvPr>
        </p:nvSpPr>
        <p:spPr>
          <a:xfrm>
            <a:off x="295275" y="5681848"/>
            <a:ext cx="8597205" cy="409469"/>
          </a:xfrm>
        </p:spPr>
        <p:txBody>
          <a:bodyPr bIns="0" anchor="b">
            <a:noAutofit/>
          </a:bodyPr>
          <a:lstStyle>
            <a:lvl1pPr>
              <a:spcBef>
                <a:spcPts val="0"/>
              </a:spcBef>
              <a:defRPr sz="800" b="0"/>
            </a:lvl1pPr>
          </a:lstStyle>
          <a:p>
            <a:pPr lvl="0"/>
            <a:r>
              <a:rPr lang="en-US"/>
              <a:t>Click to edit Master text styles</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4"/>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7C40DE4-8F55-403B-B69A-C26CE500A254}" type="slidenum">
              <a:rPr lang="en-ZA"/>
              <a:pPr>
                <a:defRPr/>
              </a:pPr>
              <a:t>‹#›</a:t>
            </a:fld>
            <a:endParaRPr lang="en-ZA" dirty="0"/>
          </a:p>
        </p:txBody>
      </p:sp>
      <p:sp>
        <p:nvSpPr>
          <p:cNvPr id="12" name="Footer Placeholder 4"/>
          <p:cNvSpPr>
            <a:spLocks noGrp="1"/>
          </p:cNvSpPr>
          <p:nvPr>
            <p:ph type="ftr" sz="quarter" idx="15"/>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9581085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 y="5516563"/>
            <a:ext cx="90868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7" descr="C:\Users\Conny\Desktop\WCG\WCG - Logo\PNG\Logos blue\WCG - Logo - General - Blu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4638" y="6148388"/>
            <a:ext cx="11080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2"/>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29189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Picture Layout 1">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451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4" name="Picture Placeholder 3"/>
          <p:cNvSpPr>
            <a:spLocks noGrp="1"/>
          </p:cNvSpPr>
          <p:nvPr>
            <p:ph type="pic" sz="quarter" idx="14"/>
          </p:nvPr>
        </p:nvSpPr>
        <p:spPr>
          <a:xfrm>
            <a:off x="323850" y="1412775"/>
            <a:ext cx="2908573" cy="4680049"/>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A06D1CC9-3A57-4523-8F35-0D5879D21CF9}" type="slidenum">
              <a:rPr lang="en-ZA"/>
              <a:pPr>
                <a:defRPr/>
              </a:pPr>
              <a:t>‹#›</a:t>
            </a:fld>
            <a:endParaRPr lang="en-ZA" dirty="0"/>
          </a:p>
        </p:txBody>
      </p:sp>
      <p:sp>
        <p:nvSpPr>
          <p:cNvPr id="12"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5985949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Picture Layout 2">
    <p:spTree>
      <p:nvGrpSpPr>
        <p:cNvPr id="1" name=""/>
        <p:cNvGrpSpPr/>
        <p:nvPr/>
      </p:nvGrpSpPr>
      <p:grpSpPr>
        <a:xfrm>
          <a:off x="0" y="0"/>
          <a:ext cx="0" cy="0"/>
          <a:chOff x="0" y="0"/>
          <a:chExt cx="0" cy="0"/>
        </a:xfrm>
      </p:grpSpPr>
      <p:graphicFrame>
        <p:nvGraphicFramePr>
          <p:cNvPr id="6"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53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6516216" y="1412776"/>
            <a:ext cx="2404517" cy="468004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Slide Number Placeholder 5"/>
          <p:cNvSpPr>
            <a:spLocks noGrp="1"/>
          </p:cNvSpPr>
          <p:nvPr>
            <p:ph type="sldNum" sz="quarter" idx="16"/>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9FDC2722-8898-44ED-9B5C-8F354DD2DFAB}" type="slidenum">
              <a:rPr lang="en-ZA"/>
              <a:pPr>
                <a:defRPr/>
              </a:pPr>
              <a:t>‹#›</a:t>
            </a:fld>
            <a:endParaRPr lang="en-ZA" dirty="0"/>
          </a:p>
        </p:txBody>
      </p:sp>
      <p:sp>
        <p:nvSpPr>
          <p:cNvPr id="12" name="Footer Placeholder 4"/>
          <p:cNvSpPr>
            <a:spLocks noGrp="1"/>
          </p:cNvSpPr>
          <p:nvPr>
            <p:ph type="ftr" sz="quarter" idx="17"/>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541583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Picture Layout 3">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55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1412776"/>
            <a:ext cx="3921674" cy="187220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p:cNvSpPr>
            <a:spLocks noGrp="1"/>
          </p:cNvSpPr>
          <p:nvPr>
            <p:ph type="sldNum" sz="quarter" idx="17"/>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B2746B7C-50EA-48CB-9DF7-61BC3E7CD014}" type="slidenum">
              <a:rPr lang="en-ZA"/>
              <a:pPr>
                <a:defRPr/>
              </a:pPr>
              <a:t>‹#›</a:t>
            </a:fld>
            <a:endParaRPr lang="en-ZA" dirty="0"/>
          </a:p>
        </p:txBody>
      </p:sp>
      <p:sp>
        <p:nvSpPr>
          <p:cNvPr id="16" name="Footer Placeholder 4"/>
          <p:cNvSpPr>
            <a:spLocks noGrp="1"/>
          </p:cNvSpPr>
          <p:nvPr>
            <p:ph type="ftr" sz="quarter" idx="18"/>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127122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19132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Picture Layout 4">
    <p:spTree>
      <p:nvGrpSpPr>
        <p:cNvPr id="1" name=""/>
        <p:cNvGrpSpPr/>
        <p:nvPr/>
      </p:nvGrpSpPr>
      <p:grpSpPr>
        <a:xfrm>
          <a:off x="0" y="0"/>
          <a:ext cx="0" cy="0"/>
          <a:chOff x="0" y="0"/>
          <a:chExt cx="0" cy="0"/>
        </a:xfrm>
      </p:grpSpPr>
      <p:graphicFrame>
        <p:nvGraphicFramePr>
          <p:cNvPr id="7"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758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1"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4" name="Picture Placeholder 3"/>
          <p:cNvSpPr>
            <a:spLocks noGrp="1"/>
          </p:cNvSpPr>
          <p:nvPr>
            <p:ph type="pic" sz="quarter" idx="15"/>
          </p:nvPr>
        </p:nvSpPr>
        <p:spPr>
          <a:xfrm>
            <a:off x="4999381" y="3645024"/>
            <a:ext cx="3921674"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2" name="Slide Number Placeholder 5"/>
          <p:cNvSpPr>
            <a:spLocks noGrp="1"/>
          </p:cNvSpPr>
          <p:nvPr>
            <p:ph type="sldNum" sz="quarter" idx="17"/>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2A1ED8CC-88E7-4BB1-83D3-C56CA3287567}" type="slidenum">
              <a:rPr lang="en-ZA"/>
              <a:pPr>
                <a:defRPr/>
              </a:pPr>
              <a:t>‹#›</a:t>
            </a:fld>
            <a:endParaRPr lang="en-ZA" dirty="0"/>
          </a:p>
        </p:txBody>
      </p:sp>
      <p:sp>
        <p:nvSpPr>
          <p:cNvPr id="16" name="Footer Placeholder 4"/>
          <p:cNvSpPr>
            <a:spLocks noGrp="1"/>
          </p:cNvSpPr>
          <p:nvPr>
            <p:ph type="ftr" sz="quarter" idx="18"/>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11983241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icture Layout 5">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860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3" name="Picture Placeholder 3"/>
          <p:cNvSpPr>
            <a:spLocks noGrp="1"/>
          </p:cNvSpPr>
          <p:nvPr>
            <p:ph type="pic" sz="quarter" idx="14"/>
          </p:nvPr>
        </p:nvSpPr>
        <p:spPr>
          <a:xfrm>
            <a:off x="29028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3645024"/>
            <a:ext cx="2625529" cy="2304256"/>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4EAAB75C-5AE3-4AED-9E48-49E765AFF658}" type="slidenum">
              <a:rPr lang="en-ZA"/>
              <a:pPr>
                <a:defRPr/>
              </a:pPr>
              <a:t>‹#›</a:t>
            </a:fld>
            <a:endParaRPr lang="en-ZA" dirty="0"/>
          </a:p>
        </p:txBody>
      </p:sp>
      <p:sp>
        <p:nvSpPr>
          <p:cNvPr id="15"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6269016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Picture Layout 6">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963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6" name="Picture Placeholder 3"/>
          <p:cNvSpPr>
            <a:spLocks noGrp="1"/>
          </p:cNvSpPr>
          <p:nvPr>
            <p:ph type="pic" sz="quarter" idx="14"/>
          </p:nvPr>
        </p:nvSpPr>
        <p:spPr>
          <a:xfrm>
            <a:off x="29028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7" name="Picture Placeholder 3"/>
          <p:cNvSpPr>
            <a:spLocks noGrp="1"/>
          </p:cNvSpPr>
          <p:nvPr>
            <p:ph type="pic" sz="quarter" idx="15"/>
          </p:nvPr>
        </p:nvSpPr>
        <p:spPr>
          <a:xfrm>
            <a:off x="3292907"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8" name="Picture Placeholder 3"/>
          <p:cNvSpPr>
            <a:spLocks noGrp="1"/>
          </p:cNvSpPr>
          <p:nvPr>
            <p:ph type="pic" sz="quarter" idx="16"/>
          </p:nvPr>
        </p:nvSpPr>
        <p:spPr>
          <a:xfrm>
            <a:off x="6295526" y="1412776"/>
            <a:ext cx="2625529" cy="2160240"/>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3"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8AAC0D38-B4BC-4C70-BC69-6EAF599476FF}" type="slidenum">
              <a:rPr lang="en-ZA"/>
              <a:pPr>
                <a:defRPr/>
              </a:pPr>
              <a:t>‹#›</a:t>
            </a:fld>
            <a:endParaRPr lang="en-ZA" dirty="0"/>
          </a:p>
        </p:txBody>
      </p:sp>
      <p:sp>
        <p:nvSpPr>
          <p:cNvPr id="14"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973620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Picture Layout 7">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0655"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2"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323850"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323850" y="2975180"/>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323850" y="4537584"/>
            <a:ext cx="2908573" cy="154109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3"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02D06098-2416-4FF0-8097-5B6CE2CCFFF6}" type="slidenum">
              <a:rPr lang="en-ZA"/>
              <a:pPr>
                <a:defRPr/>
              </a:pPr>
              <a:t>‹#›</a:t>
            </a:fld>
            <a:endParaRPr lang="en-ZA" dirty="0"/>
          </a:p>
        </p:txBody>
      </p:sp>
      <p:sp>
        <p:nvSpPr>
          <p:cNvPr id="14"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26711510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Picture Layout 7">
    <p:spTree>
      <p:nvGrpSpPr>
        <p:cNvPr id="1" name=""/>
        <p:cNvGrpSpPr/>
        <p:nvPr/>
      </p:nvGrpSpPr>
      <p:grpSpPr>
        <a:xfrm>
          <a:off x="0" y="0"/>
          <a:ext cx="0" cy="0"/>
          <a:chOff x="0" y="0"/>
          <a:chExt cx="0" cy="0"/>
        </a:xfrm>
      </p:grpSpPr>
      <p:graphicFrame>
        <p:nvGraphicFramePr>
          <p:cNvPr id="8" name="Object 9"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1679"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p:cNvSpPr>
          <p:nvPr>
            <p:custDataLst>
              <p:tags r:id="rId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13"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17" name="Picture Placeholder 3"/>
          <p:cNvSpPr>
            <a:spLocks noGrp="1"/>
          </p:cNvSpPr>
          <p:nvPr>
            <p:ph type="pic" sz="quarter" idx="14"/>
          </p:nvPr>
        </p:nvSpPr>
        <p:spPr>
          <a:xfrm>
            <a:off x="6012482" y="1412776"/>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9" name="Picture Placeholder 3"/>
          <p:cNvSpPr>
            <a:spLocks noGrp="1"/>
          </p:cNvSpPr>
          <p:nvPr>
            <p:ph type="pic" sz="quarter" idx="15"/>
          </p:nvPr>
        </p:nvSpPr>
        <p:spPr>
          <a:xfrm>
            <a:off x="6012482" y="2976533"/>
            <a:ext cx="2908573" cy="1512168"/>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20" name="Picture Placeholder 3"/>
          <p:cNvSpPr>
            <a:spLocks noGrp="1"/>
          </p:cNvSpPr>
          <p:nvPr>
            <p:ph type="pic" sz="quarter" idx="16"/>
          </p:nvPr>
        </p:nvSpPr>
        <p:spPr>
          <a:xfrm>
            <a:off x="6012482" y="4540289"/>
            <a:ext cx="2908573" cy="1548783"/>
          </a:xfrm>
          <a:prstGeom prst="round2DiagRect">
            <a:avLst/>
          </a:prstGeom>
        </p:spPr>
        <p:txBody>
          <a:bodyPr rtlCol="0">
            <a:normAutofit/>
          </a:bodyPr>
          <a:lstStyle>
            <a:lvl1pPr>
              <a:defRPr lang="en-GB" sz="1400"/>
            </a:lvl1pPr>
          </a:lstStyle>
          <a:p>
            <a:pPr lvl="0"/>
            <a:r>
              <a:rPr lang="en-US" noProof="0"/>
              <a:t>Click icon to add picture</a:t>
            </a:r>
            <a:endParaRPr lang="en-GB" noProof="0" dirty="0"/>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4" name="Slide Number Placeholder 5"/>
          <p:cNvSpPr>
            <a:spLocks noGrp="1"/>
          </p:cNvSpPr>
          <p:nvPr>
            <p:ph type="sldNum" sz="quarter" idx="18"/>
            <p:custDataLst>
              <p:tags r:id="rId5"/>
            </p:custDataLst>
          </p:nvPr>
        </p:nvSpPr>
        <p:spPr/>
        <p:txBody>
          <a:bodyPr/>
          <a:lstStyle>
            <a:lvl1pPr algn="r" fontAlgn="base">
              <a:spcBef>
                <a:spcPct val="0"/>
              </a:spcBef>
              <a:spcAft>
                <a:spcPct val="0"/>
              </a:spcAft>
              <a:defRPr sz="900">
                <a:solidFill>
                  <a:srgbClr val="003399"/>
                </a:solidFill>
                <a:latin typeface="Century Gothic" pitchFamily="34" charset="0"/>
              </a:defRPr>
            </a:lvl1pPr>
          </a:lstStyle>
          <a:p>
            <a:pPr>
              <a:defRPr/>
            </a:pPr>
            <a:fld id="{25688B7C-2A5E-454B-AA1D-DBEF8D6DC2B9}" type="slidenum">
              <a:rPr lang="en-ZA"/>
              <a:pPr>
                <a:defRPr/>
              </a:pPr>
              <a:t>‹#›</a:t>
            </a:fld>
            <a:endParaRPr lang="en-ZA" dirty="0"/>
          </a:p>
        </p:txBody>
      </p:sp>
      <p:sp>
        <p:nvSpPr>
          <p:cNvPr id="15" name="Footer Placeholder 4"/>
          <p:cNvSpPr>
            <a:spLocks noGrp="1"/>
          </p:cNvSpPr>
          <p:nvPr>
            <p:ph type="ftr" sz="quarter" idx="19"/>
            <p:custDataLst>
              <p:tags r:id="rId6"/>
            </p:custDataLst>
          </p:nvPr>
        </p:nvSpPr>
        <p:spPr/>
        <p:txBody>
          <a:bodyPr/>
          <a:lstStyle>
            <a:lvl1pPr algn="l" fontAlgn="base">
              <a:spcBef>
                <a:spcPct val="0"/>
              </a:spcBef>
              <a:spcAft>
                <a:spcPct val="0"/>
              </a:spcAft>
              <a:defRPr sz="800">
                <a:solidFill>
                  <a:srgbClr val="998F86"/>
                </a:solidFill>
                <a:latin typeface="Arial" charset="0"/>
              </a:defRPr>
            </a:lvl1pPr>
          </a:lstStyle>
          <a:p>
            <a:pPr>
              <a:defRPr/>
            </a:pPr>
            <a:r>
              <a:rPr lang="en-GB"/>
              <a:t>Bitou LM DRA</a:t>
            </a:r>
            <a:endParaRPr lang="en-GB" dirty="0"/>
          </a:p>
        </p:txBody>
      </p:sp>
    </p:spTree>
    <p:extLst>
      <p:ext uri="{BB962C8B-B14F-4D97-AF65-F5344CB8AC3E}">
        <p14:creationId xmlns:p14="http://schemas.microsoft.com/office/powerpoint/2010/main" val="3558036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9" name="Rectangle 8"/>
            <p:cNvSpPr/>
            <p:nvPr/>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1" name="Rectangle 13"/>
          <p:cNvSpPr>
            <a:spLocks noChangeArrowheads="1"/>
          </p:cNvSpPr>
          <p:nvPr userDrawn="1"/>
        </p:nvSpPr>
        <p:spPr bwMode="auto">
          <a:xfrm>
            <a:off x="2835275" y="3497263"/>
            <a:ext cx="401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Tel:</a:t>
            </a:r>
          </a:p>
        </p:txBody>
      </p:sp>
      <p:sp>
        <p:nvSpPr>
          <p:cNvPr id="15" name="Rectangle 14"/>
          <p:cNvSpPr>
            <a:spLocks noChangeArrowheads="1"/>
          </p:cNvSpPr>
          <p:nvPr userDrawn="1"/>
        </p:nvSpPr>
        <p:spPr bwMode="auto">
          <a:xfrm>
            <a:off x="4779963" y="3497263"/>
            <a:ext cx="403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Fax:</a:t>
            </a:r>
          </a:p>
        </p:txBody>
      </p:sp>
      <p:sp>
        <p:nvSpPr>
          <p:cNvPr id="17" name="Rectangle 15"/>
          <p:cNvSpPr>
            <a:spLocks noChangeArrowheads="1"/>
          </p:cNvSpPr>
          <p:nvPr userDrawn="1"/>
        </p:nvSpPr>
        <p:spPr bwMode="auto">
          <a:xfrm>
            <a:off x="2835275" y="4043363"/>
            <a:ext cx="3733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Font typeface="Arial" charset="0"/>
              <a:buNone/>
              <a:defRPr/>
            </a:pPr>
            <a:r>
              <a:rPr lang="en-GB" altLang="en-US" sz="1100" b="1">
                <a:solidFill>
                  <a:srgbClr val="003399"/>
                </a:solidFill>
                <a:latin typeface="Century Gothic" pitchFamily="34" charset="0"/>
              </a:rPr>
              <a:t>www.westerncape.gov.za</a:t>
            </a:r>
          </a:p>
        </p:txBody>
      </p:sp>
      <p:pic>
        <p:nvPicPr>
          <p:cNvPr id="1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5188" y="1735138"/>
            <a:ext cx="2843212"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7"/>
          <p:cNvSpPr>
            <a:spLocks noChangeArrowheads="1"/>
          </p:cNvSpPr>
          <p:nvPr userDrawn="1"/>
        </p:nvSpPr>
        <p:spPr bwMode="auto">
          <a:xfrm>
            <a:off x="295275" y="565150"/>
            <a:ext cx="24050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3200">
                <a:solidFill>
                  <a:srgbClr val="FFFFFF"/>
                </a:solidFill>
                <a:latin typeface="Century Gothic" pitchFamily="34" charset="0"/>
              </a:rPr>
              <a:t>Contact Us</a:t>
            </a:r>
            <a:endParaRPr lang="en-GB" altLang="en-US" sz="2400">
              <a:solidFill>
                <a:srgbClr val="FFFFFF"/>
              </a:solidFill>
              <a:latin typeface="Century Gothic" pitchFamily="34" charset="0"/>
            </a:endParaRPr>
          </a:p>
        </p:txBody>
      </p:sp>
      <p:sp>
        <p:nvSpPr>
          <p:cNvPr id="12" name="Text Placeholder 5"/>
          <p:cNvSpPr>
            <a:spLocks noGrp="1"/>
          </p:cNvSpPr>
          <p:nvPr>
            <p:ph type="body" sz="quarter" idx="10"/>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a:t>Click to edit Master text styles</a:t>
            </a:r>
          </a:p>
        </p:txBody>
      </p:sp>
      <p:sp>
        <p:nvSpPr>
          <p:cNvPr id="13" name="Text Placeholder 5"/>
          <p:cNvSpPr>
            <a:spLocks noGrp="1"/>
          </p:cNvSpPr>
          <p:nvPr>
            <p:ph type="body" sz="quarter" idx="1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4" name="Text Placeholder 5"/>
          <p:cNvSpPr>
            <a:spLocks noGrp="1"/>
          </p:cNvSpPr>
          <p:nvPr>
            <p:ph type="body" sz="quarter" idx="12"/>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6" name="Text Placeholder 5"/>
          <p:cNvSpPr>
            <a:spLocks noGrp="1"/>
          </p:cNvSpPr>
          <p:nvPr>
            <p:ph type="body" sz="quarter" idx="13"/>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18" name="Text Placeholder 5"/>
          <p:cNvSpPr>
            <a:spLocks noGrp="1"/>
          </p:cNvSpPr>
          <p:nvPr>
            <p:ph type="body" sz="quarter" idx="14"/>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a:t>Click to edit Master text styles</a:t>
            </a:r>
          </a:p>
        </p:txBody>
      </p:sp>
      <p:sp>
        <p:nvSpPr>
          <p:cNvPr id="24" name="Text Placeholder 5"/>
          <p:cNvSpPr>
            <a:spLocks noGrp="1"/>
          </p:cNvSpPr>
          <p:nvPr>
            <p:ph type="body" sz="quarter" idx="15"/>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515570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1763713" y="3860800"/>
            <a:ext cx="7200900" cy="1084263"/>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2400"/>
              </a:spcAft>
              <a:defRPr/>
            </a:pPr>
            <a:r>
              <a:rPr lang="en-US" sz="3200" dirty="0">
                <a:solidFill>
                  <a:prstClr val="white"/>
                </a:solidFill>
                <a:cs typeface="Century Gothic"/>
              </a:rPr>
              <a:t>Thank you</a:t>
            </a:r>
          </a:p>
        </p:txBody>
      </p:sp>
      <p:pic>
        <p:nvPicPr>
          <p:cNvPr id="3"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2421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50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Columns Text with slide numbe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428" y="1719074"/>
            <a:ext cx="3541194" cy="4301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ext Placeholder 5"/>
          <p:cNvSpPr>
            <a:spLocks noGrp="1"/>
          </p:cNvSpPr>
          <p:nvPr>
            <p:ph type="body" sz="quarter" idx="11"/>
          </p:nvPr>
        </p:nvSpPr>
        <p:spPr>
          <a:xfrm>
            <a:off x="4314588" y="1719074"/>
            <a:ext cx="3541194" cy="4301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itle 2"/>
          <p:cNvSpPr>
            <a:spLocks noGrp="1"/>
          </p:cNvSpPr>
          <p:nvPr>
            <p:ph type="title"/>
          </p:nvPr>
        </p:nvSpPr>
        <p:spPr>
          <a:xfrm>
            <a:off x="304428" y="429542"/>
            <a:ext cx="7544283" cy="815950"/>
          </a:xfrm>
          <a:prstGeom prst="rect">
            <a:avLst/>
          </a:prstGeom>
        </p:spPr>
        <p:txBody>
          <a:bodyPr anchor="t"/>
          <a:lstStyle/>
          <a:p>
            <a:r>
              <a:rPr lang="en-US"/>
              <a:t>Click to edit Master title style</a:t>
            </a:r>
            <a:endParaRPr lang="en-AU"/>
          </a:p>
        </p:txBody>
      </p:sp>
    </p:spTree>
    <p:extLst>
      <p:ext uri="{BB962C8B-B14F-4D97-AF65-F5344CB8AC3E}">
        <p14:creationId xmlns:p14="http://schemas.microsoft.com/office/powerpoint/2010/main" val="676390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Slide - 2 columns - text overflow">
    <p:spTree>
      <p:nvGrpSpPr>
        <p:cNvPr id="1" name=""/>
        <p:cNvGrpSpPr/>
        <p:nvPr/>
      </p:nvGrpSpPr>
      <p:grpSpPr>
        <a:xfrm>
          <a:off x="0" y="0"/>
          <a:ext cx="0" cy="0"/>
          <a:chOff x="0" y="0"/>
          <a:chExt cx="0" cy="0"/>
        </a:xfrm>
      </p:grpSpPr>
      <p:sp>
        <p:nvSpPr>
          <p:cNvPr id="2" name="Title 1"/>
          <p:cNvSpPr>
            <a:spLocks noGrp="1"/>
          </p:cNvSpPr>
          <p:nvPr>
            <p:ph type="title"/>
          </p:nvPr>
        </p:nvSpPr>
        <p:spPr>
          <a:xfrm>
            <a:off x="309598" y="434085"/>
            <a:ext cx="7553521" cy="815950"/>
          </a:xfrm>
          <a:prstGeom prst="rect">
            <a:avLst/>
          </a:prstGeom>
        </p:spPr>
        <p:txBody>
          <a:bodyPr anchor="t"/>
          <a:lstStyle/>
          <a:p>
            <a:r>
              <a:rPr lang="en-US"/>
              <a:t>Click to edit Master title style</a:t>
            </a:r>
            <a:endParaRPr lang="en-AU"/>
          </a:p>
        </p:txBody>
      </p:sp>
      <p:sp>
        <p:nvSpPr>
          <p:cNvPr id="4" name="Text Placeholder 3"/>
          <p:cNvSpPr>
            <a:spLocks noGrp="1"/>
          </p:cNvSpPr>
          <p:nvPr>
            <p:ph type="body" sz="quarter" idx="10"/>
          </p:nvPr>
        </p:nvSpPr>
        <p:spPr>
          <a:xfrm>
            <a:off x="309598" y="1721746"/>
            <a:ext cx="7553521" cy="430168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7929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with Slide Number &amp; Single Image">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4787251" y="1723283"/>
            <a:ext cx="3079299" cy="3492264"/>
          </a:xfrm>
          <a:prstGeom prst="rect">
            <a:avLst/>
          </a:prstGeom>
        </p:spPr>
        <p:txBody>
          <a:bodyPr lIns="78885" rIns="78885"/>
          <a:lstStyle>
            <a:lvl1pPr>
              <a:spcBef>
                <a:spcPts val="0"/>
              </a:spcBef>
              <a:defRPr sz="1200" b="0">
                <a:solidFill>
                  <a:srgbClr val="7AB800"/>
                </a:solidFill>
              </a:defRPr>
            </a:lvl1pPr>
          </a:lstStyle>
          <a:p>
            <a:pPr lvl="0"/>
            <a:endParaRPr lang="en-AU" noProof="0" dirty="0"/>
          </a:p>
        </p:txBody>
      </p:sp>
      <p:sp>
        <p:nvSpPr>
          <p:cNvPr id="5" name="Text Placeholder 7"/>
          <p:cNvSpPr>
            <a:spLocks noGrp="1"/>
          </p:cNvSpPr>
          <p:nvPr>
            <p:ph type="body" sz="quarter" idx="13"/>
          </p:nvPr>
        </p:nvSpPr>
        <p:spPr>
          <a:xfrm>
            <a:off x="4788107" y="5418357"/>
            <a:ext cx="3079299" cy="610330"/>
          </a:xfrm>
          <a:prstGeom prst="rect">
            <a:avLst/>
          </a:prstGeom>
        </p:spPr>
        <p:txBody>
          <a:bodyPr lIns="0" tIns="0" rIns="0" bIns="0"/>
          <a:lstStyle>
            <a:lvl1pPr>
              <a:spcAft>
                <a:spcPts val="175"/>
              </a:spcAft>
              <a:defRPr sz="1200">
                <a:solidFill>
                  <a:srgbClr val="353D30"/>
                </a:solidFill>
              </a:defRPr>
            </a:lvl1pPr>
            <a:lvl2pPr>
              <a:spcAft>
                <a:spcPts val="0"/>
              </a:spcAft>
              <a:defRPr sz="1100">
                <a:solidFill>
                  <a:srgbClr val="353D30"/>
                </a:solidFill>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309598" y="434240"/>
            <a:ext cx="7553521" cy="815950"/>
          </a:xfrm>
          <a:prstGeom prst="rect">
            <a:avLst/>
          </a:prstGeom>
        </p:spPr>
        <p:txBody>
          <a:bodyPr anchor="t" anchorCtr="0"/>
          <a:lstStyle/>
          <a:p>
            <a:r>
              <a:rPr lang="en-US"/>
              <a:t>Click to edit Master title style</a:t>
            </a:r>
            <a:endParaRPr lang="en-AU"/>
          </a:p>
        </p:txBody>
      </p:sp>
      <p:sp>
        <p:nvSpPr>
          <p:cNvPr id="8" name="Text Placeholder 7"/>
          <p:cNvSpPr>
            <a:spLocks noGrp="1"/>
          </p:cNvSpPr>
          <p:nvPr>
            <p:ph type="body" sz="quarter" idx="14"/>
          </p:nvPr>
        </p:nvSpPr>
        <p:spPr>
          <a:xfrm>
            <a:off x="309598" y="1725655"/>
            <a:ext cx="3750586" cy="4300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519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4.xml"/><Relationship Id="rId39" Type="http://schemas.openxmlformats.org/officeDocument/2006/relationships/image" Target="../media/image7.png"/><Relationship Id="rId21" Type="http://schemas.openxmlformats.org/officeDocument/2006/relationships/slideLayout" Target="../slideLayouts/slideLayout44.xml"/><Relationship Id="rId34" Type="http://schemas.openxmlformats.org/officeDocument/2006/relationships/tags" Target="../tags/tag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ags" Target="../tags/tag6.xml"/><Relationship Id="rId38"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ags" Target="../tags/tag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ags" Target="../tags/tag5.xml"/><Relationship Id="rId37" Type="http://schemas.openxmlformats.org/officeDocument/2006/relationships/image" Target="../media/image5.jpe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ags" Target="../tags/tag1.xml"/><Relationship Id="rId36" Type="http://schemas.openxmlformats.org/officeDocument/2006/relationships/image" Target="../media/image4.emf"/><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ags" Target="../tags/tag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vmlDrawing" Target="../drawings/vmlDrawing1.vml"/><Relationship Id="rId30" Type="http://schemas.openxmlformats.org/officeDocument/2006/relationships/tags" Target="../tags/tag3.xml"/><Relationship Id="rId35" Type="http://schemas.openxmlformats.org/officeDocument/2006/relationships/oleObject" Target="../embeddings/oleObject1.bin"/><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vmlDrawing" Target="../drawings/vmlDrawing23.vml"/><Relationship Id="rId21" Type="http://schemas.openxmlformats.org/officeDocument/2006/relationships/slideLayout" Target="../slideLayouts/slideLayout69.xml"/><Relationship Id="rId34" Type="http://schemas.openxmlformats.org/officeDocument/2006/relationships/oleObject" Target="../embeddings/oleObject23.bin"/><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5.xml"/><Relationship Id="rId33" Type="http://schemas.openxmlformats.org/officeDocument/2006/relationships/tags" Target="../tags/tag117.xml"/><Relationship Id="rId38" Type="http://schemas.openxmlformats.org/officeDocument/2006/relationships/image" Target="../media/image7.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11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ags" Target="../tags/tag116.xml"/><Relationship Id="rId37" Type="http://schemas.openxmlformats.org/officeDocument/2006/relationships/image" Target="../media/image6.pn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112.xml"/><Relationship Id="rId36" Type="http://schemas.openxmlformats.org/officeDocument/2006/relationships/image" Target="../media/image5.jpeg"/><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ags" Target="../tags/tag11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111.xml"/><Relationship Id="rId30" Type="http://schemas.openxmlformats.org/officeDocument/2006/relationships/tags" Target="../tags/tag114.xml"/><Relationship Id="rId35" Type="http://schemas.openxmlformats.org/officeDocument/2006/relationships/image" Target="../media/image4.emf"/><Relationship Id="rId8" Type="http://schemas.openxmlformats.org/officeDocument/2006/relationships/slideLayout" Target="../slideLayouts/slideLayout56.xml"/><Relationship Id="rId3"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vmlDrawing" Target="../drawings/vmlDrawing44.vml"/><Relationship Id="rId21" Type="http://schemas.openxmlformats.org/officeDocument/2006/relationships/slideLayout" Target="../slideLayouts/slideLayout93.xml"/><Relationship Id="rId34" Type="http://schemas.openxmlformats.org/officeDocument/2006/relationships/oleObject" Target="../embeddings/oleObject44.bin"/><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6.xml"/><Relationship Id="rId33" Type="http://schemas.openxmlformats.org/officeDocument/2006/relationships/tags" Target="../tags/tag224.xml"/><Relationship Id="rId38" Type="http://schemas.openxmlformats.org/officeDocument/2006/relationships/image" Target="../media/image7.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ags" Target="../tags/tag220.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tags" Target="../tags/tag223.xml"/><Relationship Id="rId37" Type="http://schemas.openxmlformats.org/officeDocument/2006/relationships/image" Target="../media/image6.png"/><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ags" Target="../tags/tag219.xml"/><Relationship Id="rId36" Type="http://schemas.openxmlformats.org/officeDocument/2006/relationships/image" Target="../media/image5.jpeg"/><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tags" Target="../tags/tag22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image" Target="../media/image4.emf"/><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7.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image" Target="../media/image16.jpe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5.png"/><Relationship Id="rId5" Type="http://schemas.openxmlformats.org/officeDocument/2006/relationships/slideLayout" Target="../slideLayouts/slideLayout101.xml"/><Relationship Id="rId10" Type="http://schemas.openxmlformats.org/officeDocument/2006/relationships/theme" Target="../theme/theme7.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LOC GOV Ref 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26988"/>
            <a:ext cx="9163050"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Ref inverted pag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6350"/>
            <a:ext cx="91630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a:t>Heading</a:t>
            </a:r>
            <a:endParaRPr lang="en-US" altLang="en-US"/>
          </a:p>
        </p:txBody>
      </p:sp>
      <p:sp>
        <p:nvSpPr>
          <p:cNvPr id="2052" name="Rectangle 3"/>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Lst>
  <p:hf sldNum="0"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Century Gothic" pitchFamily="34" charset="0"/>
        </a:defRPr>
      </a:lvl2pPr>
      <a:lvl3pPr algn="ctr" rtl="0" eaLnBrk="0" fontAlgn="base" hangingPunct="0">
        <a:spcBef>
          <a:spcPct val="0"/>
        </a:spcBef>
        <a:spcAft>
          <a:spcPct val="0"/>
        </a:spcAft>
        <a:defRPr sz="4400" b="1">
          <a:solidFill>
            <a:schemeClr val="bg1"/>
          </a:solidFill>
          <a:latin typeface="Century Gothic" pitchFamily="34" charset="0"/>
        </a:defRPr>
      </a:lvl3pPr>
      <a:lvl4pPr algn="ctr" rtl="0" eaLnBrk="0" fontAlgn="base" hangingPunct="0">
        <a:spcBef>
          <a:spcPct val="0"/>
        </a:spcBef>
        <a:spcAft>
          <a:spcPct val="0"/>
        </a:spcAft>
        <a:defRPr sz="4400" b="1">
          <a:solidFill>
            <a:schemeClr val="bg1"/>
          </a:solidFill>
          <a:latin typeface="Century Gothic" pitchFamily="34" charset="0"/>
        </a:defRPr>
      </a:lvl4pPr>
      <a:lvl5pPr algn="ctr" rtl="0" eaLnBrk="0" fontAlgn="base" hangingPunct="0">
        <a:spcBef>
          <a:spcPct val="0"/>
        </a:spcBef>
        <a:spcAft>
          <a:spcPct val="0"/>
        </a:spcAft>
        <a:defRPr sz="4400" b="1">
          <a:solidFill>
            <a:schemeClr val="bg1"/>
          </a:solidFill>
          <a:latin typeface="Century Gothic" pitchFamily="34" charset="0"/>
        </a:defRPr>
      </a:lvl5pPr>
      <a:lvl6pPr marL="457200" algn="ctr" rtl="0" fontAlgn="base">
        <a:spcBef>
          <a:spcPct val="0"/>
        </a:spcBef>
        <a:spcAft>
          <a:spcPct val="0"/>
        </a:spcAft>
        <a:defRPr sz="4400" b="1">
          <a:solidFill>
            <a:schemeClr val="bg1"/>
          </a:solidFill>
          <a:latin typeface="Century Gothic" pitchFamily="34" charset="0"/>
        </a:defRPr>
      </a:lvl6pPr>
      <a:lvl7pPr marL="914400" algn="ctr" rtl="0" fontAlgn="base">
        <a:spcBef>
          <a:spcPct val="0"/>
        </a:spcBef>
        <a:spcAft>
          <a:spcPct val="0"/>
        </a:spcAft>
        <a:defRPr sz="4400" b="1">
          <a:solidFill>
            <a:schemeClr val="bg1"/>
          </a:solidFill>
          <a:latin typeface="Century Gothic" pitchFamily="34" charset="0"/>
        </a:defRPr>
      </a:lvl7pPr>
      <a:lvl8pPr marL="1371600" algn="ctr" rtl="0" fontAlgn="base">
        <a:spcBef>
          <a:spcPct val="0"/>
        </a:spcBef>
        <a:spcAft>
          <a:spcPct val="0"/>
        </a:spcAft>
        <a:defRPr sz="4400" b="1">
          <a:solidFill>
            <a:schemeClr val="bg1"/>
          </a:solidFill>
          <a:latin typeface="Century Gothic" pitchFamily="34" charset="0"/>
        </a:defRPr>
      </a:lvl8pPr>
      <a:lvl9pPr marL="1828800" algn="ctr" rtl="0" fontAlgn="base">
        <a:spcBef>
          <a:spcPct val="0"/>
        </a:spcBef>
        <a:spcAft>
          <a:spcPct val="0"/>
        </a:spcAft>
        <a:defRPr sz="44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WCG_ppt_0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a:xfrm>
            <a:off x="2516188" y="3641725"/>
            <a:ext cx="6627812" cy="1765300"/>
          </a:xfrm>
          <a:prstGeom prst="rect">
            <a:avLst/>
          </a:prstGeom>
        </p:spPr>
        <p:txBody>
          <a:bodyPr wrap="non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2400"/>
              </a:spcAft>
              <a:defRPr/>
            </a:pPr>
            <a:r>
              <a:rPr lang="en-US" sz="2222">
                <a:solidFill>
                  <a:prstClr val="white"/>
                </a:solidFill>
                <a:latin typeface="Century Gothic"/>
                <a:cs typeface="Century Gothic"/>
              </a:rPr>
              <a:t>Thank you</a:t>
            </a:r>
            <a:endParaRPr lang="en-US" sz="2222" dirty="0">
              <a:solidFill>
                <a:prstClr val="white"/>
              </a:solidFill>
              <a:latin typeface="Century Gothic"/>
              <a:cs typeface="Century Gothic"/>
            </a:endParaRPr>
          </a:p>
        </p:txBody>
      </p:sp>
    </p:spTree>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098" name="Object 9" hidden="1"/>
          <p:cNvGraphicFramePr>
            <a:graphicFrameLocks noChangeAspect="1"/>
          </p:cNvGraphicFramePr>
          <p:nvPr>
            <p:custDataLst>
              <p:tags r:id="rId2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359" name="think-cell Slide" r:id="rId35" imgW="360" imgH="360" progId="TCLayout.ActiveDocument.1">
                  <p:embed/>
                </p:oleObj>
              </mc:Choice>
              <mc:Fallback>
                <p:oleObj name="think-cell Slide" r:id="rId35" imgW="360" imgH="360" progId="TCLayout.ActiveDocument.1">
                  <p:embed/>
                  <p:pic>
                    <p:nvPicPr>
                      <p:cNvPr id="0" name="Object 9" hidden="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099" name="Picture 8"/>
          <p:cNvPicPr>
            <a:picLocks noChangeAspect="1"/>
          </p:cNvPicPr>
          <p:nvPr>
            <p:custDataLst>
              <p:tags r:id="rId29"/>
            </p:custDataLst>
          </p:nvPr>
        </p:nvPicPr>
        <p:blipFill>
          <a:blip r:embed="rId37">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Placeholder 1"/>
          <p:cNvSpPr>
            <a:spLocks noGrp="1"/>
          </p:cNvSpPr>
          <p:nvPr>
            <p:ph type="title"/>
            <p:custDataLst>
              <p:tags r:id="rId30"/>
            </p:custDataLst>
          </p:nvPr>
        </p:nvSpPr>
        <p:spPr bwMode="auto">
          <a:xfrm>
            <a:off x="295275" y="180975"/>
            <a:ext cx="8597900" cy="558800"/>
          </a:xfrm>
          <a:prstGeom prst="rect">
            <a:avLst/>
          </a:prstGeom>
          <a:noFill/>
          <a:ln>
            <a:noFill/>
          </a:ln>
          <a:extLst>
            <a:ext uri="{909E8E84-426E-40DD-AFC4-6F175D3DCCD1}">
              <a14:hiddenFill xmlns:a14="http://schemas.microsoft.com/office/drawing/2010/main">
                <a:solidFill>
                  <a:srgbClr val="00329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72000" rIns="72000" bIns="72000" numCol="1" anchor="ctr" anchorCtr="0" compatLnSpc="1">
            <a:prstTxWarp prst="textNoShape">
              <a:avLst/>
            </a:prstTxWarp>
          </a:bodyPr>
          <a:lstStyle/>
          <a:p>
            <a:pPr lvl="0"/>
            <a:endParaRPr lang="en-US" altLang="en-US"/>
          </a:p>
        </p:txBody>
      </p:sp>
      <p:sp>
        <p:nvSpPr>
          <p:cNvPr id="4101" name="Text Placeholder 2"/>
          <p:cNvSpPr>
            <a:spLocks noGrp="1"/>
          </p:cNvSpPr>
          <p:nvPr>
            <p:ph type="body" idx="1"/>
            <p:custDataLst>
              <p:tags r:id="rId31"/>
            </p:custDataLst>
          </p:nvPr>
        </p:nvSpPr>
        <p:spPr bwMode="auto">
          <a:xfrm>
            <a:off x="295275" y="1196975"/>
            <a:ext cx="85979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First Text Level</a:t>
            </a:r>
          </a:p>
          <a:p>
            <a:pPr lvl="1"/>
            <a:r>
              <a:rPr lang="en-US" altLang="en-US"/>
              <a:t>Second</a:t>
            </a:r>
          </a:p>
          <a:p>
            <a:pPr lvl="2"/>
            <a:r>
              <a:rPr lang="en-US" altLang="en-US"/>
              <a:t>Third</a:t>
            </a:r>
          </a:p>
          <a:p>
            <a:pPr lvl="3"/>
            <a:r>
              <a:rPr lang="en-US" altLang="en-US"/>
              <a:t>Fourth</a:t>
            </a:r>
          </a:p>
          <a:p>
            <a:pPr lvl="4"/>
            <a:r>
              <a:rPr lang="en-US" altLang="en-US"/>
              <a:t>Fifth</a:t>
            </a:r>
          </a:p>
        </p:txBody>
      </p:sp>
      <p:sp>
        <p:nvSpPr>
          <p:cNvPr id="6" name="Slide Number Placeholder 5"/>
          <p:cNvSpPr>
            <a:spLocks noGrp="1"/>
          </p:cNvSpPr>
          <p:nvPr>
            <p:ph type="sldNum" sz="quarter" idx="4"/>
            <p:custDataLst>
              <p:tags r:id="rId32"/>
            </p:custDataLst>
          </p:nvPr>
        </p:nvSpPr>
        <p:spPr>
          <a:xfrm>
            <a:off x="8378825" y="6467475"/>
            <a:ext cx="514350" cy="231775"/>
          </a:xfrm>
          <a:prstGeom prst="rect">
            <a:avLst/>
          </a:prstGeom>
        </p:spPr>
        <p:txBody>
          <a:bodyPr vert="horz" lIns="72000" tIns="72000" rIns="0" bIns="0" rtlCol="0" anchor="ctr"/>
          <a:lstStyle>
            <a:lvl1pPr algn="r" fontAlgn="auto">
              <a:spcBef>
                <a:spcPts val="0"/>
              </a:spcBef>
              <a:spcAft>
                <a:spcPts val="0"/>
              </a:spcAft>
              <a:defRPr sz="900">
                <a:solidFill>
                  <a:srgbClr val="003399"/>
                </a:solidFill>
                <a:latin typeface="Century Gothic" pitchFamily="34" charset="0"/>
              </a:defRPr>
            </a:lvl1pPr>
          </a:lstStyle>
          <a:p>
            <a:pPr>
              <a:defRPr/>
            </a:pPr>
            <a:fld id="{A5F7AF7D-33EC-446F-BEDD-02793D2B0C88}" type="slidenum">
              <a:rPr lang="en-ZA"/>
              <a:pPr>
                <a:defRPr/>
              </a:pPr>
              <a:t>‹#›</a:t>
            </a:fld>
            <a:endParaRPr lang="en-ZA" dirty="0"/>
          </a:p>
        </p:txBody>
      </p:sp>
      <p:sp>
        <p:nvSpPr>
          <p:cNvPr id="5" name="Footer Placeholder 4"/>
          <p:cNvSpPr>
            <a:spLocks noGrp="1"/>
          </p:cNvSpPr>
          <p:nvPr>
            <p:ph type="ftr" sz="quarter" idx="3"/>
            <p:custDataLst>
              <p:tags r:id="rId33"/>
            </p:custDataLst>
          </p:nvPr>
        </p:nvSpPr>
        <p:spPr>
          <a:xfrm>
            <a:off x="4043363" y="6467475"/>
            <a:ext cx="4138612" cy="231775"/>
          </a:xfrm>
          <a:prstGeom prst="rect">
            <a:avLst/>
          </a:prstGeom>
        </p:spPr>
        <p:txBody>
          <a:bodyPr vert="horz" lIns="0" tIns="72000" rIns="72000" bIns="0" rtlCol="0" anchor="b"/>
          <a:lstStyle>
            <a:lvl1pPr algn="l" fontAlgn="auto">
              <a:spcBef>
                <a:spcPts val="0"/>
              </a:spcBef>
              <a:spcAft>
                <a:spcPts val="0"/>
              </a:spcAft>
              <a:defRPr sz="800">
                <a:solidFill>
                  <a:srgbClr val="998F86"/>
                </a:solidFill>
                <a:latin typeface="Century Gothic"/>
              </a:defRPr>
            </a:lvl1pPr>
          </a:lstStyle>
          <a:p>
            <a:pPr>
              <a:defRPr/>
            </a:pPr>
            <a:r>
              <a:rPr lang="en-GB"/>
              <a:t>Bitou LM DRA</a:t>
            </a:r>
            <a:endParaRPr lang="en-GB" dirty="0"/>
          </a:p>
        </p:txBody>
      </p:sp>
      <p:sp>
        <p:nvSpPr>
          <p:cNvPr id="7176" name="Rectangle 6"/>
          <p:cNvSpPr>
            <a:spLocks/>
          </p:cNvSpPr>
          <p:nvPr>
            <p:custDataLst>
              <p:tags r:id="rId34"/>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4105" name="Picture 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 id="2147485175" r:id="rId12"/>
    <p:sldLayoutId id="2147485176" r:id="rId13"/>
    <p:sldLayoutId id="2147485177" r:id="rId14"/>
    <p:sldLayoutId id="2147485178" r:id="rId15"/>
    <p:sldLayoutId id="2147485179" r:id="rId16"/>
    <p:sldLayoutId id="2147485180" r:id="rId17"/>
    <p:sldLayoutId id="2147485181" r:id="rId18"/>
    <p:sldLayoutId id="2147485182" r:id="rId19"/>
    <p:sldLayoutId id="2147485183" r:id="rId20"/>
    <p:sldLayoutId id="2147485184" r:id="rId21"/>
    <p:sldLayoutId id="2147485185" r:id="rId22"/>
    <p:sldLayoutId id="2147485186" r:id="rId23"/>
    <p:sldLayoutId id="2147485187" r:id="rId24"/>
    <p:sldLayoutId id="2147485248" r:id="rId25"/>
  </p:sldLayoutIdLst>
  <p:hf sldNum="0" hdr="0" ftr="0" dt="0"/>
  <p:txStyles>
    <p:titleStyle>
      <a:lvl1pPr algn="l" rtl="0" eaLnBrk="0" fontAlgn="base" hangingPunct="0">
        <a:spcBef>
          <a:spcPct val="0"/>
        </a:spcBef>
        <a:spcAft>
          <a:spcPct val="0"/>
        </a:spcAft>
        <a:defRPr sz="2400" b="1" kern="1200">
          <a:solidFill>
            <a:schemeClr val="tx2"/>
          </a:solidFill>
          <a:latin typeface="Century Gothic" pitchFamily="34" charset="0"/>
          <a:ea typeface="+mj-ea"/>
          <a:cs typeface="+mj-cs"/>
        </a:defRPr>
      </a:lvl1pPr>
      <a:lvl2pPr algn="l" rtl="0" eaLnBrk="0" fontAlgn="base" hangingPunct="0">
        <a:spcBef>
          <a:spcPct val="0"/>
        </a:spcBef>
        <a:spcAft>
          <a:spcPct val="0"/>
        </a:spcAft>
        <a:defRPr sz="2400" b="1">
          <a:solidFill>
            <a:schemeClr val="tx2"/>
          </a:solidFill>
          <a:latin typeface="Century Gothic" pitchFamily="34" charset="0"/>
        </a:defRPr>
      </a:lvl2pPr>
      <a:lvl3pPr algn="l" rtl="0" eaLnBrk="0" fontAlgn="base" hangingPunct="0">
        <a:spcBef>
          <a:spcPct val="0"/>
        </a:spcBef>
        <a:spcAft>
          <a:spcPct val="0"/>
        </a:spcAft>
        <a:defRPr sz="2400" b="1">
          <a:solidFill>
            <a:schemeClr val="tx2"/>
          </a:solidFill>
          <a:latin typeface="Century Gothic" pitchFamily="34" charset="0"/>
        </a:defRPr>
      </a:lvl3pPr>
      <a:lvl4pPr algn="l" rtl="0" eaLnBrk="0" fontAlgn="base" hangingPunct="0">
        <a:spcBef>
          <a:spcPct val="0"/>
        </a:spcBef>
        <a:spcAft>
          <a:spcPct val="0"/>
        </a:spcAft>
        <a:defRPr sz="2400" b="1">
          <a:solidFill>
            <a:schemeClr val="tx2"/>
          </a:solidFill>
          <a:latin typeface="Century Gothic" pitchFamily="34" charset="0"/>
        </a:defRPr>
      </a:lvl4pPr>
      <a:lvl5pPr algn="l" rtl="0" eaLnBrk="0" fontAlgn="base" hangingPunct="0">
        <a:spcBef>
          <a:spcPct val="0"/>
        </a:spcBef>
        <a:spcAft>
          <a:spcPct val="0"/>
        </a:spcAft>
        <a:defRPr sz="2400" b="1">
          <a:solidFill>
            <a:schemeClr val="tx2"/>
          </a:solidFill>
          <a:latin typeface="Century Gothic" pitchFamily="34" charset="0"/>
        </a:defRPr>
      </a:lvl5pPr>
      <a:lvl6pPr marL="457200" algn="l" rtl="0" fontAlgn="base">
        <a:spcBef>
          <a:spcPct val="0"/>
        </a:spcBef>
        <a:spcAft>
          <a:spcPct val="0"/>
        </a:spcAft>
        <a:defRPr sz="2400" b="1">
          <a:solidFill>
            <a:schemeClr val="tx2"/>
          </a:solidFill>
          <a:latin typeface="Century Gothic" pitchFamily="34" charset="0"/>
        </a:defRPr>
      </a:lvl6pPr>
      <a:lvl7pPr marL="914400" algn="l" rtl="0" fontAlgn="base">
        <a:spcBef>
          <a:spcPct val="0"/>
        </a:spcBef>
        <a:spcAft>
          <a:spcPct val="0"/>
        </a:spcAft>
        <a:defRPr sz="2400" b="1">
          <a:solidFill>
            <a:schemeClr val="tx2"/>
          </a:solidFill>
          <a:latin typeface="Century Gothic" pitchFamily="34" charset="0"/>
        </a:defRPr>
      </a:lvl7pPr>
      <a:lvl8pPr marL="1371600" algn="l" rtl="0" fontAlgn="base">
        <a:spcBef>
          <a:spcPct val="0"/>
        </a:spcBef>
        <a:spcAft>
          <a:spcPct val="0"/>
        </a:spcAft>
        <a:defRPr sz="2400" b="1">
          <a:solidFill>
            <a:schemeClr val="tx2"/>
          </a:solidFill>
          <a:latin typeface="Century Gothic" pitchFamily="34" charset="0"/>
        </a:defRPr>
      </a:lvl8pPr>
      <a:lvl9pPr marL="1828800" algn="l" rtl="0" fontAlgn="base">
        <a:spcBef>
          <a:spcPct val="0"/>
        </a:spcBef>
        <a:spcAft>
          <a:spcPct val="0"/>
        </a:spcAft>
        <a:defRPr sz="2400" b="1">
          <a:solidFill>
            <a:schemeClr val="tx2"/>
          </a:solidFill>
          <a:latin typeface="Century Gothic" pitchFamily="34" charset="0"/>
        </a:defRPr>
      </a:lvl9pPr>
    </p:titleStyle>
    <p:bodyStyle>
      <a:lvl1pPr algn="l" rtl="0" eaLnBrk="0" fontAlgn="base" hangingPunct="0">
        <a:spcBef>
          <a:spcPts val="300"/>
        </a:spcBef>
        <a:spcAft>
          <a:spcPct val="0"/>
        </a:spcAft>
        <a:buFont typeface="Arial" charset="0"/>
        <a:defRPr sz="1600" b="1" kern="1200">
          <a:solidFill>
            <a:schemeClr val="tx1"/>
          </a:solidFill>
          <a:latin typeface="Century Gothic" pitchFamily="34" charset="0"/>
          <a:ea typeface="+mn-ea"/>
          <a:cs typeface="+mn-cs"/>
        </a:defRPr>
      </a:lvl1pPr>
      <a:lvl2pPr marL="179388" indent="-179388" algn="l" rtl="0" eaLnBrk="0" fontAlgn="base" hangingPunct="0">
        <a:spcBef>
          <a:spcPts val="300"/>
        </a:spcBef>
        <a:spcAft>
          <a:spcPct val="0"/>
        </a:spcAft>
        <a:buClr>
          <a:srgbClr val="002060"/>
        </a:buClr>
        <a:buBlip>
          <a:blip r:embed="rId39"/>
        </a:buBlip>
        <a:defRPr sz="1600" kern="1200">
          <a:solidFill>
            <a:schemeClr val="tx1"/>
          </a:solidFill>
          <a:latin typeface="Century Gothic" pitchFamily="34" charset="0"/>
          <a:ea typeface="+mn-ea"/>
          <a:cs typeface="+mn-cs"/>
        </a:defRPr>
      </a:lvl2pPr>
      <a:lvl3pPr marL="358775" indent="-179388" algn="l" rtl="0" eaLnBrk="0" fontAlgn="base" hangingPunct="0">
        <a:spcBef>
          <a:spcPts val="300"/>
        </a:spcBef>
        <a:spcAft>
          <a:spcPct val="0"/>
        </a:spcAft>
        <a:buClr>
          <a:srgbClr val="998F86"/>
        </a:buClr>
        <a:buFont typeface="Arial" charset="0"/>
        <a:buChar char="•"/>
        <a:defRPr lang="en-US" sz="1600" kern="1200" dirty="0">
          <a:solidFill>
            <a:schemeClr val="tx1"/>
          </a:solidFill>
          <a:latin typeface="Century Gothic" pitchFamily="34" charset="0"/>
          <a:ea typeface="+mn-ea"/>
          <a:cs typeface="+mn-cs"/>
        </a:defRPr>
      </a:lvl3pPr>
      <a:lvl4pPr marL="539750" indent="-179388" algn="l" rtl="0" eaLnBrk="0" fontAlgn="base" hangingPunct="0">
        <a:spcBef>
          <a:spcPts val="300"/>
        </a:spcBef>
        <a:spcAft>
          <a:spcPct val="0"/>
        </a:spcAft>
        <a:buClr>
          <a:srgbClr val="998F86"/>
        </a:buClr>
        <a:buFont typeface="Arial" charset="0"/>
        <a:buChar char="–"/>
        <a:defRPr sz="1600" kern="1200">
          <a:solidFill>
            <a:schemeClr val="tx1"/>
          </a:solidFill>
          <a:latin typeface="Century Gothic" pitchFamily="34" charset="0"/>
          <a:ea typeface="+mn-ea"/>
          <a:cs typeface="+mn-cs"/>
        </a:defRPr>
      </a:lvl4pPr>
      <a:lvl5pPr marL="1798638" indent="-1798638" algn="l" rtl="0" eaLnBrk="0" fontAlgn="base" hangingPunct="0">
        <a:spcBef>
          <a:spcPts val="300"/>
        </a:spcBef>
        <a:spcAft>
          <a:spcPct val="0"/>
        </a:spcAft>
        <a:buFont typeface="Arial" charset="0"/>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122"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383" name="think-cell Slide" r:id="rId34" imgW="360" imgH="360" progId="TCLayout.ActiveDocument.1">
                  <p:embed/>
                </p:oleObj>
              </mc:Choice>
              <mc:Fallback>
                <p:oleObj name="think-cell Slide" r:id="rId34" imgW="360" imgH="360" progId="TCLayout.ActiveDocument.1">
                  <p:embed/>
                  <p:pic>
                    <p:nvPicPr>
                      <p:cNvPr id="0" name="Object 9"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3" name="Picture 8"/>
          <p:cNvPicPr>
            <a:picLocks noChangeAspect="1"/>
          </p:cNvPicPr>
          <p:nvPr>
            <p:custDataLst>
              <p:tags r:id="rId28"/>
            </p:custDataLst>
          </p:nvPr>
        </p:nvPicPr>
        <p:blipFill>
          <a:blip r:embed="rId36">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Placeholder 1"/>
          <p:cNvSpPr>
            <a:spLocks noGrp="1"/>
          </p:cNvSpPr>
          <p:nvPr>
            <p:ph type="title"/>
            <p:custDataLst>
              <p:tags r:id="rId29"/>
            </p:custDataLst>
          </p:nvPr>
        </p:nvSpPr>
        <p:spPr bwMode="auto">
          <a:xfrm>
            <a:off x="295275" y="180975"/>
            <a:ext cx="8597900" cy="558800"/>
          </a:xfrm>
          <a:prstGeom prst="rect">
            <a:avLst/>
          </a:prstGeom>
          <a:noFill/>
          <a:ln>
            <a:noFill/>
          </a:ln>
          <a:extLst>
            <a:ext uri="{909E8E84-426E-40DD-AFC4-6F175D3DCCD1}">
              <a14:hiddenFill xmlns:a14="http://schemas.microsoft.com/office/drawing/2010/main">
                <a:solidFill>
                  <a:srgbClr val="00329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72000" rIns="72000" bIns="72000" numCol="1" anchor="ctr" anchorCtr="0" compatLnSpc="1">
            <a:prstTxWarp prst="textNoShape">
              <a:avLst/>
            </a:prstTxWarp>
          </a:bodyPr>
          <a:lstStyle/>
          <a:p>
            <a:pPr lvl="0"/>
            <a:endParaRPr lang="en-US" altLang="en-US"/>
          </a:p>
        </p:txBody>
      </p:sp>
      <p:sp>
        <p:nvSpPr>
          <p:cNvPr id="5125" name="Text Placeholder 2"/>
          <p:cNvSpPr>
            <a:spLocks noGrp="1"/>
          </p:cNvSpPr>
          <p:nvPr>
            <p:ph type="body" idx="1"/>
            <p:custDataLst>
              <p:tags r:id="rId30"/>
            </p:custDataLst>
          </p:nvPr>
        </p:nvSpPr>
        <p:spPr bwMode="auto">
          <a:xfrm>
            <a:off x="295275" y="1196975"/>
            <a:ext cx="85979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First Text Level</a:t>
            </a:r>
          </a:p>
          <a:p>
            <a:pPr lvl="1"/>
            <a:r>
              <a:rPr lang="en-US" altLang="en-US"/>
              <a:t>Second</a:t>
            </a:r>
          </a:p>
          <a:p>
            <a:pPr lvl="2"/>
            <a:r>
              <a:rPr lang="en-US" altLang="en-US"/>
              <a:t>Third</a:t>
            </a:r>
          </a:p>
          <a:p>
            <a:pPr lvl="3"/>
            <a:r>
              <a:rPr lang="en-US" altLang="en-US"/>
              <a:t>Fourth</a:t>
            </a:r>
          </a:p>
          <a:p>
            <a:pPr lvl="4"/>
            <a:r>
              <a:rPr lang="en-US" altLang="en-US"/>
              <a:t>Fifth</a:t>
            </a:r>
          </a:p>
        </p:txBody>
      </p:sp>
      <p:sp>
        <p:nvSpPr>
          <p:cNvPr id="6" name="Slide Number Placeholder 5"/>
          <p:cNvSpPr>
            <a:spLocks noGrp="1"/>
          </p:cNvSpPr>
          <p:nvPr>
            <p:ph type="sldNum" sz="quarter" idx="4"/>
            <p:custDataLst>
              <p:tags r:id="rId31"/>
            </p:custDataLst>
          </p:nvPr>
        </p:nvSpPr>
        <p:spPr>
          <a:xfrm>
            <a:off x="8378825" y="6467475"/>
            <a:ext cx="514350" cy="231775"/>
          </a:xfrm>
          <a:prstGeom prst="rect">
            <a:avLst/>
          </a:prstGeom>
        </p:spPr>
        <p:txBody>
          <a:bodyPr vert="horz" lIns="72000" tIns="72000" rIns="0" bIns="0" rtlCol="0" anchor="ctr"/>
          <a:lstStyle>
            <a:lvl1pPr algn="r" fontAlgn="auto">
              <a:spcBef>
                <a:spcPts val="0"/>
              </a:spcBef>
              <a:spcAft>
                <a:spcPts val="0"/>
              </a:spcAft>
              <a:defRPr sz="900">
                <a:solidFill>
                  <a:srgbClr val="003399"/>
                </a:solidFill>
                <a:latin typeface="Century Gothic" pitchFamily="34" charset="0"/>
              </a:defRPr>
            </a:lvl1pPr>
          </a:lstStyle>
          <a:p>
            <a:pPr>
              <a:defRPr/>
            </a:pPr>
            <a:fld id="{D78C7F59-8E60-4D36-A8B6-48133CA4C91D}" type="slidenum">
              <a:rPr lang="en-ZA"/>
              <a:pPr>
                <a:defRPr/>
              </a:pPr>
              <a:t>‹#›</a:t>
            </a:fld>
            <a:endParaRPr lang="en-ZA" dirty="0"/>
          </a:p>
        </p:txBody>
      </p:sp>
      <p:sp>
        <p:nvSpPr>
          <p:cNvPr id="5" name="Footer Placeholder 4"/>
          <p:cNvSpPr>
            <a:spLocks noGrp="1"/>
          </p:cNvSpPr>
          <p:nvPr>
            <p:ph type="ftr" sz="quarter" idx="3"/>
            <p:custDataLst>
              <p:tags r:id="rId32"/>
            </p:custDataLst>
          </p:nvPr>
        </p:nvSpPr>
        <p:spPr>
          <a:xfrm>
            <a:off x="4043363" y="6467475"/>
            <a:ext cx="4138612" cy="231775"/>
          </a:xfrm>
          <a:prstGeom prst="rect">
            <a:avLst/>
          </a:prstGeom>
        </p:spPr>
        <p:txBody>
          <a:bodyPr vert="horz" lIns="0" tIns="72000" rIns="72000" bIns="0" rtlCol="0" anchor="b"/>
          <a:lstStyle>
            <a:lvl1pPr algn="l" fontAlgn="auto">
              <a:spcBef>
                <a:spcPts val="0"/>
              </a:spcBef>
              <a:spcAft>
                <a:spcPts val="0"/>
              </a:spcAft>
              <a:defRPr sz="800">
                <a:solidFill>
                  <a:srgbClr val="998F86"/>
                </a:solidFill>
                <a:latin typeface="Century Gothic"/>
              </a:defRPr>
            </a:lvl1pPr>
          </a:lstStyle>
          <a:p>
            <a:pPr>
              <a:defRPr/>
            </a:pPr>
            <a:r>
              <a:rPr lang="en-GB"/>
              <a:t>Bitou LM DRA</a:t>
            </a:r>
            <a:endParaRPr lang="en-GB" dirty="0"/>
          </a:p>
        </p:txBody>
      </p:sp>
      <p:sp>
        <p:nvSpPr>
          <p:cNvPr id="8200" name="Rectangle 6"/>
          <p:cNvSpPr>
            <a:spLocks/>
          </p:cNvSpPr>
          <p:nvPr>
            <p:custDataLst>
              <p:tags r:id="rId33"/>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5129" name="Picture 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 id="2147485200" r:id="rId12"/>
    <p:sldLayoutId id="2147485201" r:id="rId13"/>
    <p:sldLayoutId id="2147485202" r:id="rId14"/>
    <p:sldLayoutId id="2147485203" r:id="rId15"/>
    <p:sldLayoutId id="2147485204" r:id="rId16"/>
    <p:sldLayoutId id="2147485205" r:id="rId17"/>
    <p:sldLayoutId id="2147485206" r:id="rId18"/>
    <p:sldLayoutId id="2147485207" r:id="rId19"/>
    <p:sldLayoutId id="2147485208" r:id="rId20"/>
    <p:sldLayoutId id="2147485209" r:id="rId21"/>
    <p:sldLayoutId id="2147485210" r:id="rId22"/>
    <p:sldLayoutId id="2147485211" r:id="rId23"/>
    <p:sldLayoutId id="2147485212" r:id="rId24"/>
  </p:sldLayoutIdLst>
  <p:hf sldNum="0" hdr="0" ftr="0" dt="0"/>
  <p:txStyles>
    <p:titleStyle>
      <a:lvl1pPr algn="l" rtl="0" eaLnBrk="0" fontAlgn="base" hangingPunct="0">
        <a:spcBef>
          <a:spcPct val="0"/>
        </a:spcBef>
        <a:spcAft>
          <a:spcPct val="0"/>
        </a:spcAft>
        <a:defRPr sz="2400" b="1" kern="1200">
          <a:solidFill>
            <a:schemeClr val="tx2"/>
          </a:solidFill>
          <a:latin typeface="Century Gothic" pitchFamily="34" charset="0"/>
          <a:ea typeface="+mj-ea"/>
          <a:cs typeface="+mj-cs"/>
        </a:defRPr>
      </a:lvl1pPr>
      <a:lvl2pPr algn="l" rtl="0" eaLnBrk="0" fontAlgn="base" hangingPunct="0">
        <a:spcBef>
          <a:spcPct val="0"/>
        </a:spcBef>
        <a:spcAft>
          <a:spcPct val="0"/>
        </a:spcAft>
        <a:defRPr sz="2400" b="1">
          <a:solidFill>
            <a:schemeClr val="tx2"/>
          </a:solidFill>
          <a:latin typeface="Century Gothic" pitchFamily="34" charset="0"/>
        </a:defRPr>
      </a:lvl2pPr>
      <a:lvl3pPr algn="l" rtl="0" eaLnBrk="0" fontAlgn="base" hangingPunct="0">
        <a:spcBef>
          <a:spcPct val="0"/>
        </a:spcBef>
        <a:spcAft>
          <a:spcPct val="0"/>
        </a:spcAft>
        <a:defRPr sz="2400" b="1">
          <a:solidFill>
            <a:schemeClr val="tx2"/>
          </a:solidFill>
          <a:latin typeface="Century Gothic" pitchFamily="34" charset="0"/>
        </a:defRPr>
      </a:lvl3pPr>
      <a:lvl4pPr algn="l" rtl="0" eaLnBrk="0" fontAlgn="base" hangingPunct="0">
        <a:spcBef>
          <a:spcPct val="0"/>
        </a:spcBef>
        <a:spcAft>
          <a:spcPct val="0"/>
        </a:spcAft>
        <a:defRPr sz="2400" b="1">
          <a:solidFill>
            <a:schemeClr val="tx2"/>
          </a:solidFill>
          <a:latin typeface="Century Gothic" pitchFamily="34" charset="0"/>
        </a:defRPr>
      </a:lvl4pPr>
      <a:lvl5pPr algn="l" rtl="0" eaLnBrk="0" fontAlgn="base" hangingPunct="0">
        <a:spcBef>
          <a:spcPct val="0"/>
        </a:spcBef>
        <a:spcAft>
          <a:spcPct val="0"/>
        </a:spcAft>
        <a:defRPr sz="2400" b="1">
          <a:solidFill>
            <a:schemeClr val="tx2"/>
          </a:solidFill>
          <a:latin typeface="Century Gothic" pitchFamily="34" charset="0"/>
        </a:defRPr>
      </a:lvl5pPr>
      <a:lvl6pPr marL="457200" algn="l" rtl="0" fontAlgn="base">
        <a:spcBef>
          <a:spcPct val="0"/>
        </a:spcBef>
        <a:spcAft>
          <a:spcPct val="0"/>
        </a:spcAft>
        <a:defRPr sz="2400" b="1">
          <a:solidFill>
            <a:schemeClr val="tx2"/>
          </a:solidFill>
          <a:latin typeface="Century Gothic" pitchFamily="34" charset="0"/>
        </a:defRPr>
      </a:lvl6pPr>
      <a:lvl7pPr marL="914400" algn="l" rtl="0" fontAlgn="base">
        <a:spcBef>
          <a:spcPct val="0"/>
        </a:spcBef>
        <a:spcAft>
          <a:spcPct val="0"/>
        </a:spcAft>
        <a:defRPr sz="2400" b="1">
          <a:solidFill>
            <a:schemeClr val="tx2"/>
          </a:solidFill>
          <a:latin typeface="Century Gothic" pitchFamily="34" charset="0"/>
        </a:defRPr>
      </a:lvl7pPr>
      <a:lvl8pPr marL="1371600" algn="l" rtl="0" fontAlgn="base">
        <a:spcBef>
          <a:spcPct val="0"/>
        </a:spcBef>
        <a:spcAft>
          <a:spcPct val="0"/>
        </a:spcAft>
        <a:defRPr sz="2400" b="1">
          <a:solidFill>
            <a:schemeClr val="tx2"/>
          </a:solidFill>
          <a:latin typeface="Century Gothic" pitchFamily="34" charset="0"/>
        </a:defRPr>
      </a:lvl8pPr>
      <a:lvl9pPr marL="1828800" algn="l" rtl="0" fontAlgn="base">
        <a:spcBef>
          <a:spcPct val="0"/>
        </a:spcBef>
        <a:spcAft>
          <a:spcPct val="0"/>
        </a:spcAft>
        <a:defRPr sz="2400" b="1">
          <a:solidFill>
            <a:schemeClr val="tx2"/>
          </a:solidFill>
          <a:latin typeface="Century Gothic" pitchFamily="34" charset="0"/>
        </a:defRPr>
      </a:lvl9pPr>
    </p:titleStyle>
    <p:bodyStyle>
      <a:lvl1pPr algn="l" rtl="0" eaLnBrk="0" fontAlgn="base" hangingPunct="0">
        <a:spcBef>
          <a:spcPts val="300"/>
        </a:spcBef>
        <a:spcAft>
          <a:spcPct val="0"/>
        </a:spcAft>
        <a:buFont typeface="Arial" charset="0"/>
        <a:defRPr sz="1600" b="1" kern="1200">
          <a:solidFill>
            <a:schemeClr val="tx1"/>
          </a:solidFill>
          <a:latin typeface="Century Gothic" pitchFamily="34" charset="0"/>
          <a:ea typeface="+mn-ea"/>
          <a:cs typeface="+mn-cs"/>
        </a:defRPr>
      </a:lvl1pPr>
      <a:lvl2pPr marL="179388" indent="-179388" algn="l" rtl="0" eaLnBrk="0" fontAlgn="base" hangingPunct="0">
        <a:spcBef>
          <a:spcPts val="300"/>
        </a:spcBef>
        <a:spcAft>
          <a:spcPct val="0"/>
        </a:spcAft>
        <a:buClr>
          <a:srgbClr val="002060"/>
        </a:buClr>
        <a:buBlip>
          <a:blip r:embed="rId38"/>
        </a:buBlip>
        <a:defRPr sz="1600" kern="1200">
          <a:solidFill>
            <a:schemeClr val="tx1"/>
          </a:solidFill>
          <a:latin typeface="Century Gothic" pitchFamily="34" charset="0"/>
          <a:ea typeface="+mn-ea"/>
          <a:cs typeface="+mn-cs"/>
        </a:defRPr>
      </a:lvl2pPr>
      <a:lvl3pPr marL="358775" indent="-179388" algn="l" rtl="0" eaLnBrk="0" fontAlgn="base" hangingPunct="0">
        <a:spcBef>
          <a:spcPts val="300"/>
        </a:spcBef>
        <a:spcAft>
          <a:spcPct val="0"/>
        </a:spcAft>
        <a:buClr>
          <a:srgbClr val="998F86"/>
        </a:buClr>
        <a:buFont typeface="Arial" charset="0"/>
        <a:buChar char="•"/>
        <a:defRPr lang="en-US" sz="1600" kern="1200" dirty="0">
          <a:solidFill>
            <a:schemeClr val="tx1"/>
          </a:solidFill>
          <a:latin typeface="Century Gothic" pitchFamily="34" charset="0"/>
          <a:ea typeface="+mn-ea"/>
          <a:cs typeface="+mn-cs"/>
        </a:defRPr>
      </a:lvl3pPr>
      <a:lvl4pPr marL="539750" indent="-179388" algn="l" rtl="0" eaLnBrk="0" fontAlgn="base" hangingPunct="0">
        <a:spcBef>
          <a:spcPts val="300"/>
        </a:spcBef>
        <a:spcAft>
          <a:spcPct val="0"/>
        </a:spcAft>
        <a:buClr>
          <a:srgbClr val="998F86"/>
        </a:buClr>
        <a:buFont typeface="Arial" charset="0"/>
        <a:buChar char="–"/>
        <a:defRPr sz="1600" kern="1200">
          <a:solidFill>
            <a:schemeClr val="tx1"/>
          </a:solidFill>
          <a:latin typeface="Century Gothic" pitchFamily="34" charset="0"/>
          <a:ea typeface="+mn-ea"/>
          <a:cs typeface="+mn-cs"/>
        </a:defRPr>
      </a:lvl4pPr>
      <a:lvl5pPr marL="1798638" indent="-1798638" algn="l" rtl="0" eaLnBrk="0" fontAlgn="base" hangingPunct="0">
        <a:spcBef>
          <a:spcPts val="300"/>
        </a:spcBef>
        <a:spcAft>
          <a:spcPct val="0"/>
        </a:spcAft>
        <a:buFont typeface="Arial" charset="0"/>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146" name="Object 9" hidden="1"/>
          <p:cNvGraphicFramePr>
            <a:graphicFrameLocks noChangeAspect="1"/>
          </p:cNvGraphicFramePr>
          <p:nvPr>
            <p:custDataLst>
              <p:tags r:id="rId27"/>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07" name="think-cell Slide" r:id="rId34" imgW="360" imgH="360" progId="TCLayout.ActiveDocument.1">
                  <p:embed/>
                </p:oleObj>
              </mc:Choice>
              <mc:Fallback>
                <p:oleObj name="think-cell Slide" r:id="rId34" imgW="360" imgH="360" progId="TCLayout.ActiveDocument.1">
                  <p:embed/>
                  <p:pic>
                    <p:nvPicPr>
                      <p:cNvPr id="0" name="Object 9"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47" name="Picture 8"/>
          <p:cNvPicPr>
            <a:picLocks noChangeAspect="1"/>
          </p:cNvPicPr>
          <p:nvPr>
            <p:custDataLst>
              <p:tags r:id="rId28"/>
            </p:custDataLst>
          </p:nvPr>
        </p:nvPicPr>
        <p:blipFill>
          <a:blip r:embed="rId36">
            <a:extLst>
              <a:ext uri="{28A0092B-C50C-407E-A947-70E740481C1C}">
                <a14:useLocalDpi xmlns:a14="http://schemas.microsoft.com/office/drawing/2010/main" val="0"/>
              </a:ext>
            </a:extLst>
          </a:blip>
          <a:srcRect/>
          <a:stretch>
            <a:fillRect/>
          </a:stretch>
        </p:blipFill>
        <p:spPr bwMode="auto">
          <a:xfrm>
            <a:off x="0" y="7397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Placeholder 1"/>
          <p:cNvSpPr>
            <a:spLocks noGrp="1"/>
          </p:cNvSpPr>
          <p:nvPr>
            <p:ph type="title"/>
            <p:custDataLst>
              <p:tags r:id="rId29"/>
            </p:custDataLst>
          </p:nvPr>
        </p:nvSpPr>
        <p:spPr bwMode="auto">
          <a:xfrm>
            <a:off x="295275" y="180975"/>
            <a:ext cx="8597900" cy="558800"/>
          </a:xfrm>
          <a:prstGeom prst="rect">
            <a:avLst/>
          </a:prstGeom>
          <a:noFill/>
          <a:ln>
            <a:noFill/>
          </a:ln>
          <a:extLst>
            <a:ext uri="{909E8E84-426E-40DD-AFC4-6F175D3DCCD1}">
              <a14:hiddenFill xmlns:a14="http://schemas.microsoft.com/office/drawing/2010/main">
                <a:solidFill>
                  <a:srgbClr val="00329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72000" rIns="72000" bIns="72000" numCol="1" anchor="ctr" anchorCtr="0" compatLnSpc="1">
            <a:prstTxWarp prst="textNoShape">
              <a:avLst/>
            </a:prstTxWarp>
          </a:bodyPr>
          <a:lstStyle/>
          <a:p>
            <a:pPr lvl="0"/>
            <a:endParaRPr lang="en-US" altLang="en-US"/>
          </a:p>
        </p:txBody>
      </p:sp>
      <p:sp>
        <p:nvSpPr>
          <p:cNvPr id="6149" name="Text Placeholder 2"/>
          <p:cNvSpPr>
            <a:spLocks noGrp="1"/>
          </p:cNvSpPr>
          <p:nvPr>
            <p:ph type="body" idx="1"/>
            <p:custDataLst>
              <p:tags r:id="rId30"/>
            </p:custDataLst>
          </p:nvPr>
        </p:nvSpPr>
        <p:spPr bwMode="auto">
          <a:xfrm>
            <a:off x="295275" y="1196975"/>
            <a:ext cx="85979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First Text Level</a:t>
            </a:r>
          </a:p>
          <a:p>
            <a:pPr lvl="1"/>
            <a:r>
              <a:rPr lang="en-US" altLang="en-US"/>
              <a:t>Second</a:t>
            </a:r>
          </a:p>
          <a:p>
            <a:pPr lvl="2"/>
            <a:r>
              <a:rPr lang="en-US" altLang="en-US"/>
              <a:t>Third</a:t>
            </a:r>
          </a:p>
          <a:p>
            <a:pPr lvl="3"/>
            <a:r>
              <a:rPr lang="en-US" altLang="en-US"/>
              <a:t>Fourth</a:t>
            </a:r>
          </a:p>
          <a:p>
            <a:pPr lvl="4"/>
            <a:r>
              <a:rPr lang="en-US" altLang="en-US"/>
              <a:t>Fifth</a:t>
            </a:r>
          </a:p>
        </p:txBody>
      </p:sp>
      <p:sp>
        <p:nvSpPr>
          <p:cNvPr id="6" name="Slide Number Placeholder 5"/>
          <p:cNvSpPr>
            <a:spLocks noGrp="1"/>
          </p:cNvSpPr>
          <p:nvPr>
            <p:ph type="sldNum" sz="quarter" idx="4"/>
            <p:custDataLst>
              <p:tags r:id="rId31"/>
            </p:custDataLst>
          </p:nvPr>
        </p:nvSpPr>
        <p:spPr>
          <a:xfrm>
            <a:off x="8378825" y="6467475"/>
            <a:ext cx="514350" cy="231775"/>
          </a:xfrm>
          <a:prstGeom prst="rect">
            <a:avLst/>
          </a:prstGeom>
        </p:spPr>
        <p:txBody>
          <a:bodyPr vert="horz" lIns="72000" tIns="72000" rIns="0" bIns="0" rtlCol="0" anchor="ctr"/>
          <a:lstStyle>
            <a:lvl1pPr algn="r" fontAlgn="auto">
              <a:spcBef>
                <a:spcPts val="0"/>
              </a:spcBef>
              <a:spcAft>
                <a:spcPts val="0"/>
              </a:spcAft>
              <a:defRPr sz="900">
                <a:solidFill>
                  <a:srgbClr val="003399"/>
                </a:solidFill>
                <a:latin typeface="Century Gothic" pitchFamily="34" charset="0"/>
              </a:defRPr>
            </a:lvl1pPr>
          </a:lstStyle>
          <a:p>
            <a:pPr>
              <a:defRPr/>
            </a:pPr>
            <a:fld id="{A7A27256-3686-4C3F-B174-7CE2A32CE9BE}" type="slidenum">
              <a:rPr lang="en-ZA"/>
              <a:pPr>
                <a:defRPr/>
              </a:pPr>
              <a:t>‹#›</a:t>
            </a:fld>
            <a:endParaRPr lang="en-ZA" dirty="0"/>
          </a:p>
        </p:txBody>
      </p:sp>
      <p:sp>
        <p:nvSpPr>
          <p:cNvPr id="5" name="Footer Placeholder 4"/>
          <p:cNvSpPr>
            <a:spLocks noGrp="1"/>
          </p:cNvSpPr>
          <p:nvPr>
            <p:ph type="ftr" sz="quarter" idx="3"/>
            <p:custDataLst>
              <p:tags r:id="rId32"/>
            </p:custDataLst>
          </p:nvPr>
        </p:nvSpPr>
        <p:spPr>
          <a:xfrm>
            <a:off x="4043363" y="6467475"/>
            <a:ext cx="4138612" cy="231775"/>
          </a:xfrm>
          <a:prstGeom prst="rect">
            <a:avLst/>
          </a:prstGeom>
        </p:spPr>
        <p:txBody>
          <a:bodyPr vert="horz" lIns="0" tIns="72000" rIns="72000" bIns="0" rtlCol="0" anchor="b"/>
          <a:lstStyle>
            <a:lvl1pPr algn="l" fontAlgn="auto">
              <a:spcBef>
                <a:spcPts val="0"/>
              </a:spcBef>
              <a:spcAft>
                <a:spcPts val="0"/>
              </a:spcAft>
              <a:defRPr sz="800">
                <a:solidFill>
                  <a:srgbClr val="998F86"/>
                </a:solidFill>
                <a:latin typeface="Century Gothic"/>
              </a:defRPr>
            </a:lvl1pPr>
          </a:lstStyle>
          <a:p>
            <a:pPr>
              <a:defRPr/>
            </a:pPr>
            <a:r>
              <a:rPr lang="en-GB"/>
              <a:t>Bitou LM DRA</a:t>
            </a:r>
            <a:endParaRPr lang="en-GB" dirty="0"/>
          </a:p>
        </p:txBody>
      </p:sp>
      <p:sp>
        <p:nvSpPr>
          <p:cNvPr id="9224" name="Rectangle 6"/>
          <p:cNvSpPr>
            <a:spLocks/>
          </p:cNvSpPr>
          <p:nvPr>
            <p:custDataLst>
              <p:tags r:id="rId33"/>
            </p:custDataLst>
          </p:nvPr>
        </p:nvSpPr>
        <p:spPr bwMode="auto">
          <a:xfrm>
            <a:off x="2060575" y="6467475"/>
            <a:ext cx="1944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a:solidFill>
                  <a:srgbClr val="998F86"/>
                </a:solidFill>
                <a:latin typeface="Century Gothic" pitchFamily="34" charset="0"/>
              </a:rPr>
              <a:t>© Western Cape Government 2012  |</a:t>
            </a:r>
            <a:endParaRPr lang="en-GB" altLang="en-US" sz="800">
              <a:solidFill>
                <a:srgbClr val="998F86"/>
              </a:solidFill>
              <a:latin typeface="Century Gothic" pitchFamily="34" charset="0"/>
            </a:endParaRPr>
          </a:p>
        </p:txBody>
      </p:sp>
      <p:pic>
        <p:nvPicPr>
          <p:cNvPr id="6153" name="Picture 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50825" y="6194425"/>
            <a:ext cx="14906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 id="2147485218" r:id="rId6"/>
    <p:sldLayoutId id="2147485219" r:id="rId7"/>
    <p:sldLayoutId id="2147485220" r:id="rId8"/>
    <p:sldLayoutId id="2147485221" r:id="rId9"/>
    <p:sldLayoutId id="2147485222" r:id="rId10"/>
    <p:sldLayoutId id="2147485223" r:id="rId11"/>
    <p:sldLayoutId id="2147485224" r:id="rId12"/>
    <p:sldLayoutId id="2147485225" r:id="rId13"/>
    <p:sldLayoutId id="2147485226" r:id="rId14"/>
    <p:sldLayoutId id="2147485227" r:id="rId15"/>
    <p:sldLayoutId id="2147485228" r:id="rId16"/>
    <p:sldLayoutId id="2147485229" r:id="rId17"/>
    <p:sldLayoutId id="2147485230" r:id="rId18"/>
    <p:sldLayoutId id="2147485231" r:id="rId19"/>
    <p:sldLayoutId id="2147485232" r:id="rId20"/>
    <p:sldLayoutId id="2147485233" r:id="rId21"/>
    <p:sldLayoutId id="2147485234" r:id="rId22"/>
    <p:sldLayoutId id="2147485235" r:id="rId23"/>
    <p:sldLayoutId id="2147485236" r:id="rId24"/>
  </p:sldLayoutIdLst>
  <p:hf sldNum="0" hdr="0" ftr="0" dt="0"/>
  <p:txStyles>
    <p:titleStyle>
      <a:lvl1pPr algn="l" rtl="0" eaLnBrk="0" fontAlgn="base" hangingPunct="0">
        <a:spcBef>
          <a:spcPct val="0"/>
        </a:spcBef>
        <a:spcAft>
          <a:spcPct val="0"/>
        </a:spcAft>
        <a:defRPr sz="2400" b="1" kern="1200">
          <a:solidFill>
            <a:schemeClr val="tx2"/>
          </a:solidFill>
          <a:latin typeface="Century Gothic" pitchFamily="34" charset="0"/>
          <a:ea typeface="+mj-ea"/>
          <a:cs typeface="+mj-cs"/>
        </a:defRPr>
      </a:lvl1pPr>
      <a:lvl2pPr algn="l" rtl="0" eaLnBrk="0" fontAlgn="base" hangingPunct="0">
        <a:spcBef>
          <a:spcPct val="0"/>
        </a:spcBef>
        <a:spcAft>
          <a:spcPct val="0"/>
        </a:spcAft>
        <a:defRPr sz="2400" b="1">
          <a:solidFill>
            <a:schemeClr val="tx2"/>
          </a:solidFill>
          <a:latin typeface="Century Gothic" pitchFamily="34" charset="0"/>
        </a:defRPr>
      </a:lvl2pPr>
      <a:lvl3pPr algn="l" rtl="0" eaLnBrk="0" fontAlgn="base" hangingPunct="0">
        <a:spcBef>
          <a:spcPct val="0"/>
        </a:spcBef>
        <a:spcAft>
          <a:spcPct val="0"/>
        </a:spcAft>
        <a:defRPr sz="2400" b="1">
          <a:solidFill>
            <a:schemeClr val="tx2"/>
          </a:solidFill>
          <a:latin typeface="Century Gothic" pitchFamily="34" charset="0"/>
        </a:defRPr>
      </a:lvl3pPr>
      <a:lvl4pPr algn="l" rtl="0" eaLnBrk="0" fontAlgn="base" hangingPunct="0">
        <a:spcBef>
          <a:spcPct val="0"/>
        </a:spcBef>
        <a:spcAft>
          <a:spcPct val="0"/>
        </a:spcAft>
        <a:defRPr sz="2400" b="1">
          <a:solidFill>
            <a:schemeClr val="tx2"/>
          </a:solidFill>
          <a:latin typeface="Century Gothic" pitchFamily="34" charset="0"/>
        </a:defRPr>
      </a:lvl4pPr>
      <a:lvl5pPr algn="l" rtl="0" eaLnBrk="0" fontAlgn="base" hangingPunct="0">
        <a:spcBef>
          <a:spcPct val="0"/>
        </a:spcBef>
        <a:spcAft>
          <a:spcPct val="0"/>
        </a:spcAft>
        <a:defRPr sz="2400" b="1">
          <a:solidFill>
            <a:schemeClr val="tx2"/>
          </a:solidFill>
          <a:latin typeface="Century Gothic" pitchFamily="34" charset="0"/>
        </a:defRPr>
      </a:lvl5pPr>
      <a:lvl6pPr marL="457200" algn="l" rtl="0" fontAlgn="base">
        <a:spcBef>
          <a:spcPct val="0"/>
        </a:spcBef>
        <a:spcAft>
          <a:spcPct val="0"/>
        </a:spcAft>
        <a:defRPr sz="2400" b="1">
          <a:solidFill>
            <a:schemeClr val="tx2"/>
          </a:solidFill>
          <a:latin typeface="Century Gothic" pitchFamily="34" charset="0"/>
        </a:defRPr>
      </a:lvl6pPr>
      <a:lvl7pPr marL="914400" algn="l" rtl="0" fontAlgn="base">
        <a:spcBef>
          <a:spcPct val="0"/>
        </a:spcBef>
        <a:spcAft>
          <a:spcPct val="0"/>
        </a:spcAft>
        <a:defRPr sz="2400" b="1">
          <a:solidFill>
            <a:schemeClr val="tx2"/>
          </a:solidFill>
          <a:latin typeface="Century Gothic" pitchFamily="34" charset="0"/>
        </a:defRPr>
      </a:lvl7pPr>
      <a:lvl8pPr marL="1371600" algn="l" rtl="0" fontAlgn="base">
        <a:spcBef>
          <a:spcPct val="0"/>
        </a:spcBef>
        <a:spcAft>
          <a:spcPct val="0"/>
        </a:spcAft>
        <a:defRPr sz="2400" b="1">
          <a:solidFill>
            <a:schemeClr val="tx2"/>
          </a:solidFill>
          <a:latin typeface="Century Gothic" pitchFamily="34" charset="0"/>
        </a:defRPr>
      </a:lvl8pPr>
      <a:lvl9pPr marL="1828800" algn="l" rtl="0" fontAlgn="base">
        <a:spcBef>
          <a:spcPct val="0"/>
        </a:spcBef>
        <a:spcAft>
          <a:spcPct val="0"/>
        </a:spcAft>
        <a:defRPr sz="2400" b="1">
          <a:solidFill>
            <a:schemeClr val="tx2"/>
          </a:solidFill>
          <a:latin typeface="Century Gothic" pitchFamily="34" charset="0"/>
        </a:defRPr>
      </a:lvl9pPr>
    </p:titleStyle>
    <p:bodyStyle>
      <a:lvl1pPr algn="l" rtl="0" eaLnBrk="0" fontAlgn="base" hangingPunct="0">
        <a:spcBef>
          <a:spcPts val="300"/>
        </a:spcBef>
        <a:spcAft>
          <a:spcPct val="0"/>
        </a:spcAft>
        <a:buFont typeface="Arial" charset="0"/>
        <a:defRPr sz="1600" b="1" kern="1200">
          <a:solidFill>
            <a:schemeClr val="tx1"/>
          </a:solidFill>
          <a:latin typeface="Century Gothic" pitchFamily="34" charset="0"/>
          <a:ea typeface="+mn-ea"/>
          <a:cs typeface="+mn-cs"/>
        </a:defRPr>
      </a:lvl1pPr>
      <a:lvl2pPr marL="179388" indent="-179388" algn="l" rtl="0" eaLnBrk="0" fontAlgn="base" hangingPunct="0">
        <a:spcBef>
          <a:spcPts val="300"/>
        </a:spcBef>
        <a:spcAft>
          <a:spcPct val="0"/>
        </a:spcAft>
        <a:buClr>
          <a:srgbClr val="002060"/>
        </a:buClr>
        <a:buBlip>
          <a:blip r:embed="rId38"/>
        </a:buBlip>
        <a:defRPr sz="1600" kern="1200">
          <a:solidFill>
            <a:schemeClr val="tx1"/>
          </a:solidFill>
          <a:latin typeface="Century Gothic" pitchFamily="34" charset="0"/>
          <a:ea typeface="+mn-ea"/>
          <a:cs typeface="+mn-cs"/>
        </a:defRPr>
      </a:lvl2pPr>
      <a:lvl3pPr marL="358775" indent="-179388" algn="l" rtl="0" eaLnBrk="0" fontAlgn="base" hangingPunct="0">
        <a:spcBef>
          <a:spcPts val="300"/>
        </a:spcBef>
        <a:spcAft>
          <a:spcPct val="0"/>
        </a:spcAft>
        <a:buClr>
          <a:srgbClr val="998F86"/>
        </a:buClr>
        <a:buFont typeface="Arial" charset="0"/>
        <a:buChar char="•"/>
        <a:defRPr lang="en-US" sz="1600" kern="1200" dirty="0">
          <a:solidFill>
            <a:schemeClr val="tx1"/>
          </a:solidFill>
          <a:latin typeface="Century Gothic" pitchFamily="34" charset="0"/>
          <a:ea typeface="+mn-ea"/>
          <a:cs typeface="+mn-cs"/>
        </a:defRPr>
      </a:lvl3pPr>
      <a:lvl4pPr marL="539750" indent="-179388" algn="l" rtl="0" eaLnBrk="0" fontAlgn="base" hangingPunct="0">
        <a:spcBef>
          <a:spcPts val="300"/>
        </a:spcBef>
        <a:spcAft>
          <a:spcPct val="0"/>
        </a:spcAft>
        <a:buClr>
          <a:srgbClr val="998F86"/>
        </a:buClr>
        <a:buFont typeface="Arial" charset="0"/>
        <a:buChar char="–"/>
        <a:defRPr sz="1600" kern="1200">
          <a:solidFill>
            <a:schemeClr val="tx1"/>
          </a:solidFill>
          <a:latin typeface="Century Gothic" pitchFamily="34" charset="0"/>
          <a:ea typeface="+mn-ea"/>
          <a:cs typeface="+mn-cs"/>
        </a:defRPr>
      </a:lvl4pPr>
      <a:lvl5pPr marL="1798638" indent="-1798638" algn="l" rtl="0" eaLnBrk="0" fontAlgn="base" hangingPunct="0">
        <a:spcBef>
          <a:spcPts val="300"/>
        </a:spcBef>
        <a:spcAft>
          <a:spcPct val="0"/>
        </a:spcAft>
        <a:buFont typeface="Arial" charset="0"/>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4" descr="Logo"/>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3490" y="6403298"/>
            <a:ext cx="957310" cy="24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5" descr="AUR_TL_100mm_1CS_Gre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83606" y="6462406"/>
            <a:ext cx="2144101" cy="19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Aurecon_Power_Point_General_use_presentation_AME_square_clust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84849" y="0"/>
            <a:ext cx="1059151" cy="112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09412" y="5730447"/>
            <a:ext cx="277137" cy="293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1554" rtlCol="0" anchor="ctr"/>
          <a:lstStyle/>
          <a:p>
            <a:pPr algn="ctr"/>
            <a:fld id="{B8BDD6DF-A8B6-41D5-8483-B14598AFB5D6}" type="slidenum">
              <a:rPr lang="en-AU" sz="1200" b="1" baseline="-25000" smtClean="0">
                <a:solidFill>
                  <a:prstClr val="white"/>
                </a:solidFill>
              </a:rPr>
              <a:pPr algn="ctr"/>
              <a:t>‹#›</a:t>
            </a:fld>
            <a:endParaRPr lang="en-AU" sz="1200" b="1" baseline="-25000" dirty="0">
              <a:solidFill>
                <a:prstClr val="white"/>
              </a:solidFill>
            </a:endParaRPr>
          </a:p>
        </p:txBody>
      </p:sp>
      <p:sp>
        <p:nvSpPr>
          <p:cNvPr id="3" name="Title Placeholder 2"/>
          <p:cNvSpPr>
            <a:spLocks noGrp="1"/>
          </p:cNvSpPr>
          <p:nvPr>
            <p:ph type="title"/>
          </p:nvPr>
        </p:nvSpPr>
        <p:spPr>
          <a:xfrm>
            <a:off x="307930" y="434085"/>
            <a:ext cx="7553521" cy="815950"/>
          </a:xfrm>
          <a:prstGeom prst="rect">
            <a:avLst/>
          </a:prstGeom>
        </p:spPr>
        <p:txBody>
          <a:bodyPr vert="horz" lIns="80147" tIns="40074" rIns="80147" bIns="40074" rtlCol="0" anchor="t">
            <a:normAutofit/>
          </a:bodyPr>
          <a:lstStyle/>
          <a:p>
            <a:r>
              <a:rPr lang="en-US" dirty="0"/>
              <a:t>Click to edit Master title style</a:t>
            </a:r>
            <a:endParaRPr lang="en-AU" dirty="0"/>
          </a:p>
        </p:txBody>
      </p:sp>
      <p:sp>
        <p:nvSpPr>
          <p:cNvPr id="4" name="Text Placeholder 3"/>
          <p:cNvSpPr>
            <a:spLocks noGrp="1"/>
          </p:cNvSpPr>
          <p:nvPr>
            <p:ph type="body" idx="1"/>
          </p:nvPr>
        </p:nvSpPr>
        <p:spPr>
          <a:xfrm>
            <a:off x="307930" y="1726549"/>
            <a:ext cx="7553521" cy="4526424"/>
          </a:xfrm>
          <a:prstGeom prst="rect">
            <a:avLst/>
          </a:prstGeom>
        </p:spPr>
        <p:txBody>
          <a:bodyPr vert="horz" lIns="80147" tIns="40074" rIns="80147" bIns="4007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17449521"/>
      </p:ext>
    </p:extLst>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Lst>
  <p:hf sldNum="0" hdr="0" ftr="0" dt="0"/>
  <p:txStyles>
    <p:titleStyle>
      <a:lvl1pPr algn="l"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00736" algn="ctr" rtl="0" fontAlgn="base">
        <a:spcBef>
          <a:spcPct val="0"/>
        </a:spcBef>
        <a:spcAft>
          <a:spcPct val="0"/>
        </a:spcAft>
        <a:defRPr sz="3900">
          <a:solidFill>
            <a:schemeClr val="tx1"/>
          </a:solidFill>
          <a:latin typeface="Calibri" pitchFamily="34" charset="0"/>
        </a:defRPr>
      </a:lvl6pPr>
      <a:lvl7pPr marL="801472" algn="ctr" rtl="0" fontAlgn="base">
        <a:spcBef>
          <a:spcPct val="0"/>
        </a:spcBef>
        <a:spcAft>
          <a:spcPct val="0"/>
        </a:spcAft>
        <a:defRPr sz="3900">
          <a:solidFill>
            <a:schemeClr val="tx1"/>
          </a:solidFill>
          <a:latin typeface="Calibri" pitchFamily="34" charset="0"/>
        </a:defRPr>
      </a:lvl7pPr>
      <a:lvl8pPr marL="1202207" algn="ctr" rtl="0" fontAlgn="base">
        <a:spcBef>
          <a:spcPct val="0"/>
        </a:spcBef>
        <a:spcAft>
          <a:spcPct val="0"/>
        </a:spcAft>
        <a:defRPr sz="3900">
          <a:solidFill>
            <a:schemeClr val="tx1"/>
          </a:solidFill>
          <a:latin typeface="Calibri" pitchFamily="34" charset="0"/>
        </a:defRPr>
      </a:lvl8pPr>
      <a:lvl9pPr marL="1602943" algn="ctr" rtl="0" fontAlgn="base">
        <a:spcBef>
          <a:spcPct val="0"/>
        </a:spcBef>
        <a:spcAft>
          <a:spcPct val="0"/>
        </a:spcAft>
        <a:defRPr sz="3900">
          <a:solidFill>
            <a:schemeClr val="tx1"/>
          </a:solidFill>
          <a:latin typeface="Calibri" pitchFamily="34" charset="0"/>
        </a:defRPr>
      </a:lvl9pPr>
    </p:titleStyle>
    <p:bodyStyle>
      <a:lvl1pPr marL="0" indent="0" algn="l" rtl="0" eaLnBrk="0" fontAlgn="base" hangingPunct="0">
        <a:spcBef>
          <a:spcPts val="0"/>
        </a:spcBef>
        <a:spcAft>
          <a:spcPts val="526"/>
        </a:spcAft>
        <a:buFont typeface="Arial" charset="0"/>
        <a:defRPr sz="2100" b="1" kern="1200">
          <a:solidFill>
            <a:srgbClr val="353D30"/>
          </a:solidFill>
          <a:latin typeface="Arial" pitchFamily="34" charset="0"/>
          <a:ea typeface="+mn-ea"/>
          <a:cs typeface="Arial" pitchFamily="34" charset="0"/>
        </a:defRPr>
      </a:lvl1pPr>
      <a:lvl2pPr marL="252432" indent="-252432" algn="l" rtl="0" eaLnBrk="0" fontAlgn="base" hangingPunct="0">
        <a:spcBef>
          <a:spcPts val="0"/>
        </a:spcBef>
        <a:spcAft>
          <a:spcPts val="263"/>
        </a:spcAft>
        <a:buClr>
          <a:schemeClr val="accent1"/>
        </a:buClr>
        <a:buSzPct val="140000"/>
        <a:buFont typeface="Wingdings" pitchFamily="2" charset="2"/>
        <a:buChar char=""/>
        <a:defRPr sz="1800" kern="1200">
          <a:solidFill>
            <a:srgbClr val="353D30"/>
          </a:solidFill>
          <a:latin typeface="Arial" pitchFamily="34" charset="0"/>
          <a:ea typeface="+mn-ea"/>
          <a:cs typeface="Arial" pitchFamily="34" charset="0"/>
        </a:defRPr>
      </a:lvl2pPr>
      <a:lvl3pPr marL="504864" indent="-252432" algn="l" rtl="0" eaLnBrk="0" fontAlgn="base" hangingPunct="0">
        <a:spcBef>
          <a:spcPts val="0"/>
        </a:spcBef>
        <a:spcAft>
          <a:spcPts val="263"/>
        </a:spcAft>
        <a:buClr>
          <a:schemeClr val="accent2"/>
        </a:buClr>
        <a:buSzPct val="120000"/>
        <a:buFont typeface="Arial" pitchFamily="34" charset="0"/>
        <a:buChar char="−"/>
        <a:defRPr sz="1600" kern="1200">
          <a:solidFill>
            <a:srgbClr val="353D30"/>
          </a:solidFill>
          <a:latin typeface="Arial" pitchFamily="34" charset="0"/>
          <a:ea typeface="+mn-ea"/>
          <a:cs typeface="Arial" pitchFamily="34" charset="0"/>
        </a:defRPr>
      </a:lvl3pPr>
      <a:lvl4pPr marL="757296" indent="-252432" algn="l" rtl="0" eaLnBrk="0" fontAlgn="base" hangingPunct="0">
        <a:spcBef>
          <a:spcPts val="0"/>
        </a:spcBef>
        <a:spcAft>
          <a:spcPts val="175"/>
        </a:spcAft>
        <a:buClr>
          <a:srgbClr val="969D91"/>
        </a:buClr>
        <a:buSzPct val="120000"/>
        <a:buFont typeface="Wingdings" pitchFamily="2" charset="2"/>
        <a:buChar char="§"/>
        <a:tabLst>
          <a:tab pos="252432" algn="l"/>
        </a:tabLst>
        <a:defRPr sz="1600" kern="1200">
          <a:solidFill>
            <a:srgbClr val="353D30"/>
          </a:solidFill>
          <a:latin typeface="Arial" pitchFamily="34" charset="0"/>
          <a:ea typeface="+mn-ea"/>
          <a:cs typeface="Arial" pitchFamily="34" charset="0"/>
        </a:defRPr>
      </a:lvl4pPr>
      <a:lvl5pPr marL="757296" indent="0" algn="l" rtl="0" eaLnBrk="0" fontAlgn="base" hangingPunct="0">
        <a:spcBef>
          <a:spcPts val="0"/>
        </a:spcBef>
        <a:spcAft>
          <a:spcPts val="175"/>
        </a:spcAft>
        <a:buClr>
          <a:srgbClr val="7AB800"/>
        </a:buClr>
        <a:buSzPct val="120000"/>
        <a:buFontTx/>
        <a:buNone/>
        <a:tabLst>
          <a:tab pos="504864" algn="l"/>
        </a:tabLst>
        <a:defRPr sz="1600" kern="1200">
          <a:solidFill>
            <a:srgbClr val="353D30"/>
          </a:solidFill>
          <a:latin typeface="Arial" pitchFamily="34" charset="0"/>
          <a:ea typeface="+mn-ea"/>
          <a:cs typeface="Arial" pitchFamily="34" charset="0"/>
        </a:defRPr>
      </a:lvl5pPr>
      <a:lvl6pPr marL="2204047" indent="-200368" algn="l" defTabSz="80147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4783" indent="-200368" algn="l" defTabSz="80147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5519" indent="-200368" algn="l" defTabSz="80147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6254" indent="-200368" algn="l" defTabSz="80147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325.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tags" Target="../tags/tag3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8.xml"/><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5.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3962400"/>
            <a:ext cx="8208962" cy="1544637"/>
          </a:xfrm>
        </p:spPr>
        <p:txBody>
          <a:bodyPr rtlCol="0">
            <a:normAutofit fontScale="90000"/>
          </a:bodyPr>
          <a:lstStyle/>
          <a:p>
            <a:pPr algn="ctr" eaLnBrk="1" fontAlgn="auto" hangingPunct="1">
              <a:lnSpc>
                <a:spcPct val="150000"/>
              </a:lnSpc>
              <a:spcAft>
                <a:spcPts val="0"/>
              </a:spcAft>
              <a:defRPr/>
            </a:pPr>
            <a:r>
              <a:rPr lang="en-ZA" dirty="0"/>
              <a:t>Disaster managers </a:t>
            </a:r>
            <a:r>
              <a:rPr lang="en-GB" dirty="0"/>
              <a:t>perspective </a:t>
            </a:r>
            <a:br>
              <a:rPr lang="en-GB" dirty="0"/>
            </a:br>
            <a:r>
              <a:rPr lang="en-GB" dirty="0"/>
              <a:t>of impact-based weather warnings </a:t>
            </a:r>
            <a:br>
              <a:rPr lang="en-GB" dirty="0"/>
            </a:br>
            <a:r>
              <a:rPr lang="en-GB" dirty="0"/>
              <a:t>in the Western Cape</a:t>
            </a:r>
            <a:br>
              <a:rPr lang="en-US" dirty="0"/>
            </a:br>
            <a:r>
              <a:rPr lang="en-US" dirty="0"/>
              <a:t> </a:t>
            </a:r>
            <a:endParaRPr lang="en-ZA" dirty="0"/>
          </a:p>
        </p:txBody>
      </p:sp>
      <p:sp>
        <p:nvSpPr>
          <p:cNvPr id="2" name="Text Placeholder 1"/>
          <p:cNvSpPr>
            <a:spLocks noGrp="1"/>
          </p:cNvSpPr>
          <p:nvPr>
            <p:ph type="body" sz="quarter" idx="11"/>
          </p:nvPr>
        </p:nvSpPr>
        <p:spPr>
          <a:xfrm>
            <a:off x="6400800" y="6019800"/>
            <a:ext cx="1944216" cy="365125"/>
          </a:xfrm>
        </p:spPr>
        <p:txBody>
          <a:bodyPr>
            <a:normAutofit/>
          </a:bodyPr>
          <a:lstStyle/>
          <a:p>
            <a:r>
              <a:rPr lang="en-ZA" b="1" dirty="0"/>
              <a:t>19 March 2019</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altLang="en-US" sz="2800"/>
              <a:t>Roll- Out of Web-based Decision Support Tool</a:t>
            </a:r>
            <a:endParaRPr lang="en-ZA" altLang="en-US" sz="2800"/>
          </a:p>
        </p:txBody>
      </p:sp>
      <p:sp>
        <p:nvSpPr>
          <p:cNvPr id="2" name="Can 1"/>
          <p:cNvSpPr/>
          <p:nvPr/>
        </p:nvSpPr>
        <p:spPr>
          <a:xfrm>
            <a:off x="990600" y="2362200"/>
            <a:ext cx="1752600" cy="22860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6" name="Can 5"/>
          <p:cNvSpPr/>
          <p:nvPr/>
        </p:nvSpPr>
        <p:spPr>
          <a:xfrm>
            <a:off x="6172200" y="3009900"/>
            <a:ext cx="493713" cy="6604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8" name="Can 7"/>
          <p:cNvSpPr/>
          <p:nvPr/>
        </p:nvSpPr>
        <p:spPr>
          <a:xfrm>
            <a:off x="6172200" y="1143000"/>
            <a:ext cx="493713" cy="6604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9" name="Can 8"/>
          <p:cNvSpPr/>
          <p:nvPr/>
        </p:nvSpPr>
        <p:spPr>
          <a:xfrm>
            <a:off x="6172200" y="5035550"/>
            <a:ext cx="493713" cy="6604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10" name="Can 9"/>
          <p:cNvSpPr/>
          <p:nvPr/>
        </p:nvSpPr>
        <p:spPr>
          <a:xfrm>
            <a:off x="6172200" y="4054475"/>
            <a:ext cx="493713" cy="6604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11" name="Can 10"/>
          <p:cNvSpPr/>
          <p:nvPr/>
        </p:nvSpPr>
        <p:spPr>
          <a:xfrm>
            <a:off x="6172200" y="5924550"/>
            <a:ext cx="493713" cy="6604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3" name="Rectangle 2"/>
          <p:cNvSpPr/>
          <p:nvPr/>
        </p:nvSpPr>
        <p:spPr>
          <a:xfrm>
            <a:off x="862237" y="3305145"/>
            <a:ext cx="2067692" cy="400110"/>
          </a:xfrm>
          <a:prstGeom prst="rect">
            <a:avLst/>
          </a:prstGeom>
          <a:noFill/>
        </p:spPr>
        <p:txBody>
          <a:bodyPr>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WCDMC</a:t>
            </a:r>
          </a:p>
        </p:txBody>
      </p:sp>
      <p:pic>
        <p:nvPicPr>
          <p:cNvPr id="142346" name="Picture 4" descr="C:\Users\53717406\Desktop\wcdm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3810000"/>
            <a:ext cx="1127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086600" y="2209803"/>
            <a:ext cx="1828800" cy="307777"/>
          </a:xfrm>
          <a:prstGeom prst="rect">
            <a:avLst/>
          </a:prstGeom>
          <a:noFill/>
        </p:spPr>
        <p:txBody>
          <a:bodyPr>
            <a:spAutoFit/>
          </a:bodyPr>
          <a:lstStyle/>
          <a:p>
            <a:pPr algn="ctr">
              <a:defRPr/>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West Coast DM</a:t>
            </a:r>
          </a:p>
        </p:txBody>
      </p:sp>
      <p:sp>
        <p:nvSpPr>
          <p:cNvPr id="15" name="Rectangle 14"/>
          <p:cNvSpPr/>
          <p:nvPr/>
        </p:nvSpPr>
        <p:spPr>
          <a:xfrm>
            <a:off x="6934200" y="3275396"/>
            <a:ext cx="2133600" cy="307777"/>
          </a:xfrm>
          <a:prstGeom prst="rect">
            <a:avLst/>
          </a:prstGeom>
          <a:noFill/>
        </p:spPr>
        <p:txBody>
          <a:bodyPr>
            <a:spAutoFit/>
          </a:bodyPr>
          <a:lstStyle/>
          <a:p>
            <a:pPr algn="ctr">
              <a:defRPr/>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Cape Winelands DM</a:t>
            </a:r>
          </a:p>
        </p:txBody>
      </p:sp>
      <p:sp>
        <p:nvSpPr>
          <p:cNvPr id="16" name="Rectangle 15"/>
          <p:cNvSpPr/>
          <p:nvPr/>
        </p:nvSpPr>
        <p:spPr>
          <a:xfrm>
            <a:off x="7162800" y="4287077"/>
            <a:ext cx="1828800" cy="307777"/>
          </a:xfrm>
          <a:prstGeom prst="rect">
            <a:avLst/>
          </a:prstGeom>
          <a:noFill/>
        </p:spPr>
        <p:txBody>
          <a:bodyPr>
            <a:spAutoFit/>
          </a:bodyPr>
          <a:lstStyle/>
          <a:p>
            <a:pPr algn="ctr">
              <a:defRPr/>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Overberg DM</a:t>
            </a:r>
          </a:p>
        </p:txBody>
      </p:sp>
      <p:sp>
        <p:nvSpPr>
          <p:cNvPr id="17" name="Rectangle 16"/>
          <p:cNvSpPr/>
          <p:nvPr/>
        </p:nvSpPr>
        <p:spPr>
          <a:xfrm>
            <a:off x="7162800" y="5212402"/>
            <a:ext cx="1828800" cy="307777"/>
          </a:xfrm>
          <a:prstGeom prst="rect">
            <a:avLst/>
          </a:prstGeom>
          <a:noFill/>
        </p:spPr>
        <p:txBody>
          <a:bodyPr>
            <a:spAutoFit/>
          </a:bodyPr>
          <a:lstStyle/>
          <a:p>
            <a:pPr algn="ctr">
              <a:defRPr/>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Central Karoo DM</a:t>
            </a:r>
          </a:p>
        </p:txBody>
      </p:sp>
      <p:sp>
        <p:nvSpPr>
          <p:cNvPr id="18" name="Rectangle 17"/>
          <p:cNvSpPr/>
          <p:nvPr/>
        </p:nvSpPr>
        <p:spPr>
          <a:xfrm>
            <a:off x="7162800" y="6212401"/>
            <a:ext cx="1828800" cy="307777"/>
          </a:xfrm>
          <a:prstGeom prst="rect">
            <a:avLst/>
          </a:prstGeom>
          <a:noFill/>
        </p:spPr>
        <p:txBody>
          <a:bodyPr>
            <a:spAutoFit/>
          </a:bodyPr>
          <a:lstStyle/>
          <a:p>
            <a:pPr algn="ctr">
              <a:defRPr/>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Eden DM</a:t>
            </a:r>
          </a:p>
        </p:txBody>
      </p:sp>
      <p:sp>
        <p:nvSpPr>
          <p:cNvPr id="4" name="Right Arrow 3"/>
          <p:cNvSpPr/>
          <p:nvPr/>
        </p:nvSpPr>
        <p:spPr>
          <a:xfrm>
            <a:off x="3657600" y="2978150"/>
            <a:ext cx="1676400" cy="1209675"/>
          </a:xfrm>
          <a:prstGeom prst="rightArrow">
            <a:avLst/>
          </a:prstGeom>
          <a:solidFill>
            <a:schemeClr val="bg2">
              <a:lumMod val="60000"/>
              <a:lumOff val="4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20" name="Can 19"/>
          <p:cNvSpPr/>
          <p:nvPr/>
        </p:nvSpPr>
        <p:spPr>
          <a:xfrm>
            <a:off x="6172200" y="2032000"/>
            <a:ext cx="493713" cy="66040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21" name="Rectangle 20"/>
          <p:cNvSpPr/>
          <p:nvPr/>
        </p:nvSpPr>
        <p:spPr>
          <a:xfrm>
            <a:off x="7086600" y="1371600"/>
            <a:ext cx="1828800" cy="307777"/>
          </a:xfrm>
          <a:prstGeom prst="rect">
            <a:avLst/>
          </a:prstGeom>
          <a:noFill/>
        </p:spPr>
        <p:txBody>
          <a:bodyPr>
            <a:spAutoFit/>
          </a:bodyPr>
          <a:lstStyle/>
          <a:p>
            <a:pPr algn="ctr">
              <a:defRPr/>
            </a:pPr>
            <a:r>
              <a:rPr lang="en-US" sz="1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CoCT</a:t>
            </a: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p>
        </p:txBody>
      </p:sp>
      <p:pic>
        <p:nvPicPr>
          <p:cNvPr id="142355" name="Picture 5" descr="C:\Users\53717406\Desktop\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25" y="1400175"/>
            <a:ext cx="2714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6" name="Picture 5" descr="C:\Users\53717406\Desktop\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2238375"/>
            <a:ext cx="2714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7" name="Picture 5" descr="C:\Users\53717406\Desktop\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25" y="3275013"/>
            <a:ext cx="2714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8" name="Picture 5" descr="C:\Users\53717406\Desktop\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4289425"/>
            <a:ext cx="2714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9" name="Picture 5" descr="C:\Users\53717406\Desktop\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5281613"/>
            <a:ext cx="2714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0" name="Picture 5" descr="C:\Users\53717406\Desktop\d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6126163"/>
            <a:ext cx="271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3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ltLang="en-US" sz="2800"/>
              <a:t>Flow of Data within Spatial Data Repository (SDR)</a:t>
            </a:r>
            <a:endParaRPr lang="en-ZA" altLang="en-US" sz="2800"/>
          </a:p>
        </p:txBody>
      </p:sp>
      <p:pic>
        <p:nvPicPr>
          <p:cNvPr id="141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109788"/>
            <a:ext cx="63785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316" name="TextBox 1"/>
          <p:cNvSpPr txBox="1">
            <a:spLocks noChangeArrowheads="1"/>
          </p:cNvSpPr>
          <p:nvPr/>
        </p:nvSpPr>
        <p:spPr bwMode="auto">
          <a:xfrm>
            <a:off x="67858" y="941814"/>
            <a:ext cx="25346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Font typeface="Arial" panose="020B0604020202020204" pitchFamily="34" charset="0"/>
              <a:defRPr sz="1600" b="1">
                <a:solidFill>
                  <a:schemeClr val="tx1"/>
                </a:solidFill>
                <a:latin typeface="Century Gothic" panose="020B0502020202020204" pitchFamily="34" charset="0"/>
              </a:defRPr>
            </a:lvl1pPr>
            <a:lvl2pPr marL="742950" indent="-285750" eaLnBrk="0" hangingPunct="0">
              <a:spcBef>
                <a:spcPts val="300"/>
              </a:spcBef>
              <a:buClr>
                <a:srgbClr val="002060"/>
              </a:buClr>
              <a:buBlip>
                <a:blip r:embed="rId4"/>
              </a:buBlip>
              <a:defRPr sz="1600">
                <a:solidFill>
                  <a:schemeClr val="tx1"/>
                </a:solidFill>
                <a:latin typeface="Century Gothic" panose="020B0502020202020204" pitchFamily="34" charset="0"/>
              </a:defRPr>
            </a:lvl2pPr>
            <a:lvl3pPr marL="11430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3pPr>
            <a:lvl4pPr marL="16002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4pPr>
            <a:lvl5pPr marL="2057400" indent="-228600" eaLnBrk="0" hangingPunct="0">
              <a:spcBef>
                <a:spcPts val="300"/>
              </a:spcBef>
              <a:buFont typeface="Arial" panose="020B0604020202020204" pitchFamily="34" charset="0"/>
              <a:defRPr sz="1600">
                <a:solidFill>
                  <a:schemeClr val="tx2"/>
                </a:solidFill>
                <a:latin typeface="Century Gothic" panose="020B0502020202020204" pitchFamily="34" charset="0"/>
              </a:defRPr>
            </a:lvl5pPr>
            <a:lvl6pPr marL="25146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6pPr>
            <a:lvl7pPr marL="29718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7pPr>
            <a:lvl8pPr marL="34290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8pPr>
            <a:lvl9pPr marL="38862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9pPr>
          </a:lstStyle>
          <a:p>
            <a:pPr algn="ctr" eaLnBrk="1" hangingPunct="1">
              <a:spcBef>
                <a:spcPct val="0"/>
              </a:spcBef>
              <a:buFontTx/>
              <a:buNone/>
            </a:pPr>
            <a:r>
              <a:rPr lang="en-ZA" altLang="en-US" dirty="0">
                <a:latin typeface="Arial" panose="020B0604020202020204" pitchFamily="34" charset="0"/>
              </a:rPr>
              <a:t>Spatial and Non-Spatial </a:t>
            </a:r>
          </a:p>
          <a:p>
            <a:pPr algn="ctr" eaLnBrk="1" hangingPunct="1">
              <a:spcBef>
                <a:spcPct val="0"/>
              </a:spcBef>
              <a:buFontTx/>
              <a:buNone/>
            </a:pPr>
            <a:r>
              <a:rPr lang="en-ZA" altLang="en-US" dirty="0">
                <a:latin typeface="Arial" panose="020B0604020202020204" pitchFamily="34" charset="0"/>
              </a:rPr>
              <a:t>data sets</a:t>
            </a:r>
          </a:p>
        </p:txBody>
      </p:sp>
      <p:sp>
        <p:nvSpPr>
          <p:cNvPr id="141317" name="TextBox 6"/>
          <p:cNvSpPr txBox="1">
            <a:spLocks noChangeArrowheads="1"/>
          </p:cNvSpPr>
          <p:nvPr/>
        </p:nvSpPr>
        <p:spPr bwMode="auto">
          <a:xfrm>
            <a:off x="3050456" y="1925122"/>
            <a:ext cx="17572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Font typeface="Arial" panose="020B0604020202020204" pitchFamily="34" charset="0"/>
              <a:defRPr sz="1600" b="1">
                <a:solidFill>
                  <a:schemeClr val="tx1"/>
                </a:solidFill>
                <a:latin typeface="Century Gothic" panose="020B0502020202020204" pitchFamily="34" charset="0"/>
              </a:defRPr>
            </a:lvl1pPr>
            <a:lvl2pPr marL="742950" indent="-285750" eaLnBrk="0" hangingPunct="0">
              <a:spcBef>
                <a:spcPts val="300"/>
              </a:spcBef>
              <a:buClr>
                <a:srgbClr val="002060"/>
              </a:buClr>
              <a:buBlip>
                <a:blip r:embed="rId4"/>
              </a:buBlip>
              <a:defRPr sz="1600">
                <a:solidFill>
                  <a:schemeClr val="tx1"/>
                </a:solidFill>
                <a:latin typeface="Century Gothic" panose="020B0502020202020204" pitchFamily="34" charset="0"/>
              </a:defRPr>
            </a:lvl2pPr>
            <a:lvl3pPr marL="11430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3pPr>
            <a:lvl4pPr marL="16002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4pPr>
            <a:lvl5pPr marL="2057400" indent="-228600" eaLnBrk="0" hangingPunct="0">
              <a:spcBef>
                <a:spcPts val="300"/>
              </a:spcBef>
              <a:buFont typeface="Arial" panose="020B0604020202020204" pitchFamily="34" charset="0"/>
              <a:defRPr sz="1600">
                <a:solidFill>
                  <a:schemeClr val="tx2"/>
                </a:solidFill>
                <a:latin typeface="Century Gothic" panose="020B0502020202020204" pitchFamily="34" charset="0"/>
              </a:defRPr>
            </a:lvl5pPr>
            <a:lvl6pPr marL="25146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6pPr>
            <a:lvl7pPr marL="29718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7pPr>
            <a:lvl8pPr marL="34290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8pPr>
            <a:lvl9pPr marL="38862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9pPr>
          </a:lstStyle>
          <a:p>
            <a:pPr algn="ctr" eaLnBrk="1" hangingPunct="1">
              <a:spcBef>
                <a:spcPct val="0"/>
              </a:spcBef>
              <a:buFontTx/>
              <a:buNone/>
            </a:pPr>
            <a:r>
              <a:rPr lang="en-ZA" altLang="en-US" dirty="0">
                <a:latin typeface="Arial" panose="020B0604020202020204" pitchFamily="34" charset="0"/>
              </a:rPr>
              <a:t>Data Repository</a:t>
            </a:r>
          </a:p>
        </p:txBody>
      </p:sp>
      <p:sp>
        <p:nvSpPr>
          <p:cNvPr id="141318" name="TextBox 7"/>
          <p:cNvSpPr txBox="1">
            <a:spLocks noChangeArrowheads="1"/>
          </p:cNvSpPr>
          <p:nvPr/>
        </p:nvSpPr>
        <p:spPr bwMode="auto">
          <a:xfrm>
            <a:off x="7845425" y="1657350"/>
            <a:ext cx="12287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Font typeface="Arial" panose="020B0604020202020204" pitchFamily="34" charset="0"/>
              <a:defRPr sz="1600" b="1">
                <a:solidFill>
                  <a:schemeClr val="tx1"/>
                </a:solidFill>
                <a:latin typeface="Century Gothic" panose="020B0502020202020204" pitchFamily="34" charset="0"/>
              </a:defRPr>
            </a:lvl1pPr>
            <a:lvl2pPr marL="742950" indent="-285750" eaLnBrk="0" hangingPunct="0">
              <a:spcBef>
                <a:spcPts val="300"/>
              </a:spcBef>
              <a:buClr>
                <a:srgbClr val="002060"/>
              </a:buClr>
              <a:buBlip>
                <a:blip r:embed="rId4"/>
              </a:buBlip>
              <a:defRPr sz="1600">
                <a:solidFill>
                  <a:schemeClr val="tx1"/>
                </a:solidFill>
                <a:latin typeface="Century Gothic" panose="020B0502020202020204" pitchFamily="34" charset="0"/>
              </a:defRPr>
            </a:lvl2pPr>
            <a:lvl3pPr marL="11430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3pPr>
            <a:lvl4pPr marL="16002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4pPr>
            <a:lvl5pPr marL="2057400" indent="-228600" eaLnBrk="0" hangingPunct="0">
              <a:spcBef>
                <a:spcPts val="300"/>
              </a:spcBef>
              <a:buFont typeface="Arial" panose="020B0604020202020204" pitchFamily="34" charset="0"/>
              <a:defRPr sz="1600">
                <a:solidFill>
                  <a:schemeClr val="tx2"/>
                </a:solidFill>
                <a:latin typeface="Century Gothic" panose="020B0502020202020204" pitchFamily="34" charset="0"/>
              </a:defRPr>
            </a:lvl5pPr>
            <a:lvl6pPr marL="25146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6pPr>
            <a:lvl7pPr marL="29718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7pPr>
            <a:lvl8pPr marL="34290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8pPr>
            <a:lvl9pPr marL="38862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9pPr>
          </a:lstStyle>
          <a:p>
            <a:pPr algn="ctr" eaLnBrk="1" hangingPunct="1">
              <a:spcBef>
                <a:spcPct val="0"/>
              </a:spcBef>
              <a:buFontTx/>
              <a:buNone/>
            </a:pPr>
            <a:r>
              <a:rPr lang="en-ZA" altLang="en-US" sz="1400" b="0">
                <a:latin typeface="Arial" panose="020B0604020202020204" pitchFamily="34" charset="0"/>
              </a:rPr>
              <a:t>Local </a:t>
            </a:r>
          </a:p>
          <a:p>
            <a:pPr algn="ctr" eaLnBrk="1" hangingPunct="1">
              <a:spcBef>
                <a:spcPct val="0"/>
              </a:spcBef>
              <a:buFontTx/>
              <a:buNone/>
            </a:pPr>
            <a:r>
              <a:rPr lang="en-ZA" altLang="en-US" sz="1400" b="0">
                <a:latin typeface="Arial" panose="020B0604020202020204" pitchFamily="34" charset="0"/>
              </a:rPr>
              <a:t>Disaster </a:t>
            </a:r>
          </a:p>
          <a:p>
            <a:pPr algn="ctr" eaLnBrk="1" hangingPunct="1">
              <a:spcBef>
                <a:spcPct val="0"/>
              </a:spcBef>
              <a:buFontTx/>
              <a:buNone/>
            </a:pPr>
            <a:r>
              <a:rPr lang="en-ZA" altLang="en-US" sz="1400" b="0">
                <a:latin typeface="Arial" panose="020B0604020202020204" pitchFamily="34" charset="0"/>
              </a:rPr>
              <a:t>Managers</a:t>
            </a:r>
          </a:p>
          <a:p>
            <a:pPr algn="ctr" eaLnBrk="1" hangingPunct="1">
              <a:spcBef>
                <a:spcPct val="0"/>
              </a:spcBef>
              <a:buFontTx/>
              <a:buNone/>
            </a:pPr>
            <a:r>
              <a:rPr lang="en-ZA" altLang="en-US" sz="1400" b="0">
                <a:latin typeface="Arial" panose="020B0604020202020204" pitchFamily="34" charset="0"/>
              </a:rPr>
              <a:t>And</a:t>
            </a:r>
          </a:p>
          <a:p>
            <a:pPr algn="ctr" eaLnBrk="1" hangingPunct="1">
              <a:spcBef>
                <a:spcPct val="0"/>
              </a:spcBef>
              <a:buFontTx/>
              <a:buNone/>
            </a:pPr>
            <a:r>
              <a:rPr lang="en-ZA" altLang="en-US" sz="1400" b="0">
                <a:latin typeface="Arial" panose="020B0604020202020204" pitchFamily="34" charset="0"/>
              </a:rPr>
              <a:t>Stakeholders</a:t>
            </a:r>
          </a:p>
          <a:p>
            <a:pPr algn="ctr" eaLnBrk="1" hangingPunct="1">
              <a:spcBef>
                <a:spcPct val="0"/>
              </a:spcBef>
              <a:buFontTx/>
              <a:buNone/>
            </a:pPr>
            <a:endParaRPr lang="en-ZA" altLang="en-US" sz="1400" b="0">
              <a:latin typeface="Arial" panose="020B0604020202020204" pitchFamily="34" charset="0"/>
            </a:endParaRPr>
          </a:p>
        </p:txBody>
      </p:sp>
      <p:sp>
        <p:nvSpPr>
          <p:cNvPr id="141319" name="TextBox 8"/>
          <p:cNvSpPr txBox="1">
            <a:spLocks noChangeArrowheads="1"/>
          </p:cNvSpPr>
          <p:nvPr/>
        </p:nvSpPr>
        <p:spPr bwMode="auto">
          <a:xfrm>
            <a:off x="7854950" y="3157538"/>
            <a:ext cx="12684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Font typeface="Arial" panose="020B0604020202020204" pitchFamily="34" charset="0"/>
              <a:defRPr sz="1600" b="1">
                <a:solidFill>
                  <a:schemeClr val="tx1"/>
                </a:solidFill>
                <a:latin typeface="Century Gothic" panose="020B0502020202020204" pitchFamily="34" charset="0"/>
              </a:defRPr>
            </a:lvl1pPr>
            <a:lvl2pPr marL="742950" indent="-285750" eaLnBrk="0" hangingPunct="0">
              <a:spcBef>
                <a:spcPts val="300"/>
              </a:spcBef>
              <a:buClr>
                <a:srgbClr val="002060"/>
              </a:buClr>
              <a:buBlip>
                <a:blip r:embed="rId4"/>
              </a:buBlip>
              <a:defRPr sz="1600">
                <a:solidFill>
                  <a:schemeClr val="tx1"/>
                </a:solidFill>
                <a:latin typeface="Century Gothic" panose="020B0502020202020204" pitchFamily="34" charset="0"/>
              </a:defRPr>
            </a:lvl2pPr>
            <a:lvl3pPr marL="11430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3pPr>
            <a:lvl4pPr marL="16002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4pPr>
            <a:lvl5pPr marL="2057400" indent="-228600" eaLnBrk="0" hangingPunct="0">
              <a:spcBef>
                <a:spcPts val="300"/>
              </a:spcBef>
              <a:buFont typeface="Arial" panose="020B0604020202020204" pitchFamily="34" charset="0"/>
              <a:defRPr sz="1600">
                <a:solidFill>
                  <a:schemeClr val="tx2"/>
                </a:solidFill>
                <a:latin typeface="Century Gothic" panose="020B0502020202020204" pitchFamily="34" charset="0"/>
              </a:defRPr>
            </a:lvl5pPr>
            <a:lvl6pPr marL="25146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6pPr>
            <a:lvl7pPr marL="29718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7pPr>
            <a:lvl8pPr marL="34290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8pPr>
            <a:lvl9pPr marL="38862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9pPr>
          </a:lstStyle>
          <a:p>
            <a:pPr algn="ctr" eaLnBrk="1" hangingPunct="1">
              <a:spcBef>
                <a:spcPct val="0"/>
              </a:spcBef>
              <a:buFontTx/>
              <a:buNone/>
            </a:pPr>
            <a:r>
              <a:rPr lang="en-ZA" altLang="en-US" sz="1400" b="0">
                <a:latin typeface="Arial" panose="020B0604020202020204" pitchFamily="34" charset="0"/>
              </a:rPr>
              <a:t>District Disaster </a:t>
            </a:r>
          </a:p>
          <a:p>
            <a:pPr algn="ctr" eaLnBrk="1" hangingPunct="1">
              <a:spcBef>
                <a:spcPct val="0"/>
              </a:spcBef>
              <a:buFontTx/>
              <a:buNone/>
            </a:pPr>
            <a:r>
              <a:rPr lang="en-ZA" altLang="en-US" sz="1400" b="0">
                <a:latin typeface="Arial" panose="020B0604020202020204" pitchFamily="34" charset="0"/>
              </a:rPr>
              <a:t>Managers</a:t>
            </a:r>
          </a:p>
          <a:p>
            <a:pPr algn="ctr" eaLnBrk="1" hangingPunct="1">
              <a:spcBef>
                <a:spcPct val="0"/>
              </a:spcBef>
              <a:buFontTx/>
              <a:buNone/>
            </a:pPr>
            <a:r>
              <a:rPr lang="en-ZA" altLang="en-US" sz="1400" b="0">
                <a:latin typeface="Arial" panose="020B0604020202020204" pitchFamily="34" charset="0"/>
              </a:rPr>
              <a:t>And</a:t>
            </a:r>
          </a:p>
          <a:p>
            <a:pPr algn="ctr" eaLnBrk="1" hangingPunct="1">
              <a:spcBef>
                <a:spcPct val="0"/>
              </a:spcBef>
              <a:buFontTx/>
              <a:buNone/>
            </a:pPr>
            <a:r>
              <a:rPr lang="en-ZA" altLang="en-US" sz="1400" b="0">
                <a:latin typeface="Arial" panose="020B0604020202020204" pitchFamily="34" charset="0"/>
              </a:rPr>
              <a:t>Stakeholders</a:t>
            </a:r>
          </a:p>
        </p:txBody>
      </p:sp>
      <p:sp>
        <p:nvSpPr>
          <p:cNvPr id="141320" name="TextBox 9"/>
          <p:cNvSpPr txBox="1">
            <a:spLocks noChangeArrowheads="1"/>
          </p:cNvSpPr>
          <p:nvPr/>
        </p:nvSpPr>
        <p:spPr bwMode="auto">
          <a:xfrm>
            <a:off x="7816850" y="4892675"/>
            <a:ext cx="12303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Font typeface="Arial" panose="020B0604020202020204" pitchFamily="34" charset="0"/>
              <a:defRPr sz="1600" b="1">
                <a:solidFill>
                  <a:schemeClr val="tx1"/>
                </a:solidFill>
                <a:latin typeface="Century Gothic" panose="020B0502020202020204" pitchFamily="34" charset="0"/>
              </a:defRPr>
            </a:lvl1pPr>
            <a:lvl2pPr marL="742950" indent="-285750" eaLnBrk="0" hangingPunct="0">
              <a:spcBef>
                <a:spcPts val="300"/>
              </a:spcBef>
              <a:buClr>
                <a:srgbClr val="002060"/>
              </a:buClr>
              <a:buBlip>
                <a:blip r:embed="rId4"/>
              </a:buBlip>
              <a:defRPr sz="1600">
                <a:solidFill>
                  <a:schemeClr val="tx1"/>
                </a:solidFill>
                <a:latin typeface="Century Gothic" panose="020B0502020202020204" pitchFamily="34" charset="0"/>
              </a:defRPr>
            </a:lvl2pPr>
            <a:lvl3pPr marL="11430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3pPr>
            <a:lvl4pPr marL="1600200" indent="-228600" eaLnBrk="0" hangingPunct="0">
              <a:spcBef>
                <a:spcPts val="300"/>
              </a:spcBef>
              <a:buClr>
                <a:srgbClr val="998F86"/>
              </a:buClr>
              <a:buFont typeface="Arial" panose="020B0604020202020204" pitchFamily="34" charset="0"/>
              <a:buChar char="–"/>
              <a:defRPr sz="1600">
                <a:solidFill>
                  <a:schemeClr val="tx1"/>
                </a:solidFill>
                <a:latin typeface="Century Gothic" panose="020B0502020202020204" pitchFamily="34" charset="0"/>
              </a:defRPr>
            </a:lvl4pPr>
            <a:lvl5pPr marL="2057400" indent="-228600" eaLnBrk="0" hangingPunct="0">
              <a:spcBef>
                <a:spcPts val="300"/>
              </a:spcBef>
              <a:buFont typeface="Arial" panose="020B0604020202020204" pitchFamily="34" charset="0"/>
              <a:defRPr sz="1600">
                <a:solidFill>
                  <a:schemeClr val="tx2"/>
                </a:solidFill>
                <a:latin typeface="Century Gothic" panose="020B0502020202020204" pitchFamily="34" charset="0"/>
              </a:defRPr>
            </a:lvl5pPr>
            <a:lvl6pPr marL="25146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6pPr>
            <a:lvl7pPr marL="29718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7pPr>
            <a:lvl8pPr marL="34290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8pPr>
            <a:lvl9pPr marL="3886200" indent="-228600" eaLnBrk="0" fontAlgn="base" hangingPunct="0">
              <a:spcBef>
                <a:spcPts val="300"/>
              </a:spcBef>
              <a:spcAft>
                <a:spcPct val="0"/>
              </a:spcAft>
              <a:buFont typeface="Arial" panose="020B0604020202020204" pitchFamily="34" charset="0"/>
              <a:defRPr sz="1600">
                <a:solidFill>
                  <a:schemeClr val="tx2"/>
                </a:solidFill>
                <a:latin typeface="Century Gothic" panose="020B0502020202020204" pitchFamily="34" charset="0"/>
              </a:defRPr>
            </a:lvl9pPr>
          </a:lstStyle>
          <a:p>
            <a:pPr algn="ctr" eaLnBrk="1" hangingPunct="1">
              <a:spcBef>
                <a:spcPct val="0"/>
              </a:spcBef>
              <a:buFontTx/>
              <a:buNone/>
            </a:pPr>
            <a:r>
              <a:rPr lang="en-ZA" altLang="en-US" sz="1400" b="0">
                <a:latin typeface="Arial" panose="020B0604020202020204" pitchFamily="34" charset="0"/>
              </a:rPr>
              <a:t>Provincial</a:t>
            </a:r>
          </a:p>
          <a:p>
            <a:pPr algn="ctr" eaLnBrk="1" hangingPunct="1">
              <a:spcBef>
                <a:spcPct val="0"/>
              </a:spcBef>
              <a:buFontTx/>
              <a:buNone/>
            </a:pPr>
            <a:r>
              <a:rPr lang="en-ZA" altLang="en-US" sz="1400" b="0">
                <a:latin typeface="Arial" panose="020B0604020202020204" pitchFamily="34" charset="0"/>
              </a:rPr>
              <a:t>Disaster </a:t>
            </a:r>
          </a:p>
          <a:p>
            <a:pPr algn="ctr" eaLnBrk="1" hangingPunct="1">
              <a:spcBef>
                <a:spcPct val="0"/>
              </a:spcBef>
              <a:buFontTx/>
              <a:buNone/>
            </a:pPr>
            <a:r>
              <a:rPr lang="en-ZA" altLang="en-US" sz="1400" b="0">
                <a:latin typeface="Arial" panose="020B0604020202020204" pitchFamily="34" charset="0"/>
              </a:rPr>
              <a:t>Managers</a:t>
            </a:r>
          </a:p>
          <a:p>
            <a:pPr algn="ctr" eaLnBrk="1" hangingPunct="1">
              <a:spcBef>
                <a:spcPct val="0"/>
              </a:spcBef>
              <a:buFontTx/>
              <a:buNone/>
            </a:pPr>
            <a:r>
              <a:rPr lang="en-ZA" altLang="en-US" sz="1400" b="0">
                <a:latin typeface="Arial" panose="020B0604020202020204" pitchFamily="34" charset="0"/>
              </a:rPr>
              <a:t>And</a:t>
            </a:r>
          </a:p>
          <a:p>
            <a:pPr algn="ctr" eaLnBrk="1" hangingPunct="1">
              <a:spcBef>
                <a:spcPct val="0"/>
              </a:spcBef>
              <a:buFontTx/>
              <a:buNone/>
            </a:pPr>
            <a:r>
              <a:rPr lang="en-ZA" altLang="en-US" sz="1400" b="0">
                <a:latin typeface="Arial" panose="020B0604020202020204" pitchFamily="34" charset="0"/>
              </a:rPr>
              <a:t>Stakeholders</a:t>
            </a:r>
          </a:p>
          <a:p>
            <a:pPr algn="ctr" eaLnBrk="1" hangingPunct="1">
              <a:spcBef>
                <a:spcPct val="0"/>
              </a:spcBef>
              <a:buFontTx/>
              <a:buNone/>
            </a:pPr>
            <a:endParaRPr lang="en-ZA" altLang="en-US" sz="1800" b="0">
              <a:latin typeface="Arial" panose="020B0604020202020204" pitchFamily="34" charset="0"/>
            </a:endParaRPr>
          </a:p>
        </p:txBody>
      </p:sp>
      <p:sp>
        <p:nvSpPr>
          <p:cNvPr id="3" name="Down Arrow 2"/>
          <p:cNvSpPr/>
          <p:nvPr/>
        </p:nvSpPr>
        <p:spPr>
          <a:xfrm>
            <a:off x="3762375" y="2463800"/>
            <a:ext cx="334963" cy="508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4" name="Right Arrow 3"/>
          <p:cNvSpPr/>
          <p:nvPr/>
        </p:nvSpPr>
        <p:spPr>
          <a:xfrm rot="5400000">
            <a:off x="1030393" y="1774687"/>
            <a:ext cx="609600" cy="3683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5" name="Down Arrow 4"/>
          <p:cNvSpPr/>
          <p:nvPr/>
        </p:nvSpPr>
        <p:spPr>
          <a:xfrm rot="3065310">
            <a:off x="7221538" y="2166938"/>
            <a:ext cx="423862" cy="7858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14" name="Down Arrow 13"/>
          <p:cNvSpPr/>
          <p:nvPr/>
        </p:nvSpPr>
        <p:spPr>
          <a:xfrm rot="6955559">
            <a:off x="7273926" y="4926012"/>
            <a:ext cx="425450" cy="78422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
        <p:nvSpPr>
          <p:cNvPr id="15" name="Down Arrow 14"/>
          <p:cNvSpPr/>
          <p:nvPr/>
        </p:nvSpPr>
        <p:spPr>
          <a:xfrm rot="5400000">
            <a:off x="7327107" y="3455193"/>
            <a:ext cx="425450" cy="785813"/>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dirty="0" err="1"/>
          </a:p>
        </p:txBody>
      </p:sp>
    </p:spTree>
    <p:extLst>
      <p:ext uri="{BB962C8B-B14F-4D97-AF65-F5344CB8AC3E}">
        <p14:creationId xmlns:p14="http://schemas.microsoft.com/office/powerpoint/2010/main" val="164403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7083-9A06-4445-B217-DE07CA540009}"/>
              </a:ext>
            </a:extLst>
          </p:cNvPr>
          <p:cNvSpPr>
            <a:spLocks noGrp="1"/>
          </p:cNvSpPr>
          <p:nvPr>
            <p:ph type="title"/>
          </p:nvPr>
        </p:nvSpPr>
        <p:spPr/>
        <p:txBody>
          <a:bodyPr/>
          <a:lstStyle/>
          <a:p>
            <a:r>
              <a:rPr lang="en-US" dirty="0"/>
              <a:t>Early Warnings -  Impact Based </a:t>
            </a:r>
            <a:r>
              <a:rPr lang="en-US" dirty="0">
                <a:solidFill>
                  <a:sysClr val="window" lastClr="FFFFFF"/>
                </a:solidFill>
                <a:latin typeface="Calibri"/>
              </a:rPr>
              <a:t> WS</a:t>
            </a:r>
            <a:endParaRPr lang="en-US" dirty="0"/>
          </a:p>
        </p:txBody>
      </p:sp>
      <p:sp>
        <p:nvSpPr>
          <p:cNvPr id="3" name="Text Placeholder 2">
            <a:extLst>
              <a:ext uri="{FF2B5EF4-FFF2-40B4-BE49-F238E27FC236}">
                <a16:creationId xmlns:a16="http://schemas.microsoft.com/office/drawing/2014/main" id="{6E609806-9A75-4B90-804C-5A98772B6DF5}"/>
              </a:ext>
            </a:extLst>
          </p:cNvPr>
          <p:cNvSpPr>
            <a:spLocks noGrp="1"/>
          </p:cNvSpPr>
          <p:nvPr>
            <p:ph type="body" sz="quarter" idx="10"/>
          </p:nvPr>
        </p:nvSpPr>
        <p:spPr>
          <a:xfrm>
            <a:off x="381000" y="1143000"/>
            <a:ext cx="9001125" cy="5559425"/>
          </a:xfrm>
        </p:spPr>
        <p:txBody>
          <a:bodyP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6175"/>
            <a:ext cx="4724400" cy="5635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165" y="2590800"/>
            <a:ext cx="4270375" cy="41814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047060"/>
            <a:ext cx="1447800" cy="1447800"/>
          </a:xfrm>
          <a:prstGeom prst="rect">
            <a:avLst/>
          </a:prstGeom>
        </p:spPr>
      </p:pic>
    </p:spTree>
    <p:extLst>
      <p:ext uri="{BB962C8B-B14F-4D97-AF65-F5344CB8AC3E}">
        <p14:creationId xmlns:p14="http://schemas.microsoft.com/office/powerpoint/2010/main" val="21435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sz="2800"/>
              <a:t>Web-based Decision Support Tool (DST)</a:t>
            </a:r>
            <a:endParaRPr lang="en-ZA" altLang="en-US" sz="2800"/>
          </a:p>
        </p:txBody>
      </p:sp>
      <p:pic>
        <p:nvPicPr>
          <p:cNvPr id="143363" name="Picture 2" descr="C:\Users\53717406\Desktop\DS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5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sz="2800"/>
              <a:t>Web-based Decision Support Tool (DST)</a:t>
            </a:r>
            <a:endParaRPr lang="en-ZA" altLang="en-US" sz="2800"/>
          </a:p>
        </p:txBody>
      </p:sp>
      <p:pic>
        <p:nvPicPr>
          <p:cNvPr id="144387" name="Picture 2" descr="C:\Users\53717406\Desktop\DS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1888"/>
            <a:ext cx="91440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CCC7-811E-4ECE-952C-F7208651C339}"/>
              </a:ext>
            </a:extLst>
          </p:cNvPr>
          <p:cNvSpPr>
            <a:spLocks noGrp="1"/>
          </p:cNvSpPr>
          <p:nvPr>
            <p:ph type="title"/>
          </p:nvPr>
        </p:nvSpPr>
        <p:spPr/>
        <p:txBody>
          <a:bodyPr/>
          <a:lstStyle/>
          <a:p>
            <a:r>
              <a:rPr lang="en-US" dirty="0"/>
              <a:t>All Hazard - Early Warning System</a:t>
            </a:r>
          </a:p>
        </p:txBody>
      </p:sp>
      <p:sp>
        <p:nvSpPr>
          <p:cNvPr id="3" name="Text Placeholder 2">
            <a:extLst>
              <a:ext uri="{FF2B5EF4-FFF2-40B4-BE49-F238E27FC236}">
                <a16:creationId xmlns:a16="http://schemas.microsoft.com/office/drawing/2014/main" id="{75A32D8F-C46B-4DB7-9606-C2F32945498A}"/>
              </a:ext>
            </a:extLst>
          </p:cNvPr>
          <p:cNvSpPr>
            <a:spLocks noGrp="1"/>
          </p:cNvSpPr>
          <p:nvPr>
            <p:ph type="body" sz="quarter" idx="10"/>
          </p:nvPr>
        </p:nvSpPr>
        <p:spPr/>
        <p:txBody>
          <a:bodyPr/>
          <a:lstStyle/>
          <a:p>
            <a:endParaRPr lang="en-US" dirty="0"/>
          </a:p>
        </p:txBody>
      </p:sp>
      <p:pic>
        <p:nvPicPr>
          <p:cNvPr id="51" name="Picture 50">
            <a:extLst>
              <a:ext uri="{FF2B5EF4-FFF2-40B4-BE49-F238E27FC236}">
                <a16:creationId xmlns:a16="http://schemas.microsoft.com/office/drawing/2014/main" id="{3F4ABF76-14E3-4E74-A6E2-4F9369AC8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25" y="1212132"/>
            <a:ext cx="8762255" cy="4928768"/>
          </a:xfrm>
          <a:prstGeom prst="rect">
            <a:avLst/>
          </a:prstGeom>
        </p:spPr>
      </p:pic>
    </p:spTree>
    <p:extLst>
      <p:ext uri="{BB962C8B-B14F-4D97-AF65-F5344CB8AC3E}">
        <p14:creationId xmlns:p14="http://schemas.microsoft.com/office/powerpoint/2010/main" val="292205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6D7A-12C5-487E-B106-A753D6048E2C}"/>
              </a:ext>
            </a:extLst>
          </p:cNvPr>
          <p:cNvSpPr>
            <a:spLocks noGrp="1"/>
          </p:cNvSpPr>
          <p:nvPr>
            <p:ph type="title"/>
          </p:nvPr>
        </p:nvSpPr>
        <p:spPr/>
        <p:txBody>
          <a:bodyPr/>
          <a:lstStyle/>
          <a:p>
            <a:r>
              <a:rPr lang="en-US" dirty="0"/>
              <a:t>Benefits of the Impact Based Forecasting Approach</a:t>
            </a:r>
          </a:p>
        </p:txBody>
      </p:sp>
      <p:sp>
        <p:nvSpPr>
          <p:cNvPr id="3" name="Text Placeholder 2">
            <a:extLst>
              <a:ext uri="{FF2B5EF4-FFF2-40B4-BE49-F238E27FC236}">
                <a16:creationId xmlns:a16="http://schemas.microsoft.com/office/drawing/2014/main" id="{A111FDEC-EF5F-4ECA-B7A6-567928ED3803}"/>
              </a:ext>
            </a:extLst>
          </p:cNvPr>
          <p:cNvSpPr>
            <a:spLocks noGrp="1"/>
          </p:cNvSpPr>
          <p:nvPr>
            <p:ph type="body" sz="quarter" idx="10"/>
          </p:nvPr>
        </p:nvSpPr>
        <p:spPr>
          <a:xfrm>
            <a:off x="285336" y="1295400"/>
            <a:ext cx="8597205" cy="4896073"/>
          </a:xfrm>
        </p:spPr>
        <p:txBody>
          <a:bodyPr/>
          <a:lstStyle/>
          <a:p>
            <a:pPr marL="342900" marR="0" lvl="0" indent="-342900" algn="just">
              <a:spcBef>
                <a:spcPts val="1200"/>
              </a:spcBef>
              <a:spcAft>
                <a:spcPts val="1200"/>
              </a:spcAft>
              <a:buFont typeface="Symbol" panose="05050102010706020507" pitchFamily="18" charset="2"/>
              <a:buChar char=""/>
              <a:tabLst>
                <a:tab pos="0" algn="l"/>
                <a:tab pos="720090" algn="l"/>
              </a:tabLst>
            </a:pPr>
            <a:r>
              <a:rPr lang="en-US" sz="1800" b="0" dirty="0">
                <a:ea typeface="Times New Roman" panose="02020603050405020304" pitchFamily="18" charset="0"/>
                <a:cs typeface="Arial" panose="020B0604020202020204" pitchFamily="34" charset="0"/>
              </a:rPr>
              <a:t>Was done in collaboration with Disaster Management officials from all 3 spheres of Government</a:t>
            </a:r>
          </a:p>
          <a:p>
            <a:pPr marL="342900" marR="0" lvl="0" indent="-342900" algn="just">
              <a:spcBef>
                <a:spcPts val="1200"/>
              </a:spcBef>
              <a:spcAft>
                <a:spcPts val="1200"/>
              </a:spcAft>
              <a:buFont typeface="Symbol" panose="05050102010706020507" pitchFamily="18" charset="2"/>
              <a:buChar char=""/>
              <a:tabLst>
                <a:tab pos="0" algn="l"/>
                <a:tab pos="720090" algn="l"/>
              </a:tabLst>
            </a:pPr>
            <a:r>
              <a:rPr lang="en-US" sz="1800" b="0" dirty="0">
                <a:latin typeface="+mn-lt"/>
                <a:ea typeface="Calibri" panose="020F0502020204030204" pitchFamily="34" charset="0"/>
                <a:cs typeface="Arial" panose="020B0604020202020204" pitchFamily="34" charset="0"/>
              </a:rPr>
              <a:t>Clear understanding of roles and responsibilities between DM and SAWS officials</a:t>
            </a:r>
            <a:endParaRPr lang="en-US" sz="1800" b="0" dirty="0">
              <a:latin typeface="+mn-lt"/>
              <a:ea typeface="Calibri" panose="020F0502020204030204" pitchFamily="34"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tabLst>
                <a:tab pos="0" algn="l"/>
                <a:tab pos="720090" algn="l"/>
              </a:tabLst>
            </a:pPr>
            <a:r>
              <a:rPr lang="en-US" sz="1800" b="0" dirty="0">
                <a:ea typeface="Times New Roman" panose="02020603050405020304" pitchFamily="18" charset="0"/>
                <a:cs typeface="Arial" panose="020B0604020202020204" pitchFamily="34" charset="0"/>
              </a:rPr>
              <a:t>Supports and guides the Decision Making process in DMC;</a:t>
            </a: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tabLst>
                <a:tab pos="0" algn="l"/>
                <a:tab pos="720090" algn="l"/>
              </a:tabLst>
            </a:pPr>
            <a:r>
              <a:rPr lang="en-US" sz="1800" b="0" dirty="0">
                <a:ea typeface="Times New Roman" panose="02020603050405020304" pitchFamily="18" charset="0"/>
                <a:cs typeface="Arial" panose="020B0604020202020204" pitchFamily="34" charset="0"/>
              </a:rPr>
              <a:t>By understanding impact, we can better prepare our response strategy;</a:t>
            </a: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200"/>
              </a:spcBef>
              <a:spcAft>
                <a:spcPts val="1200"/>
              </a:spcAft>
              <a:buFont typeface="Symbol" panose="05050102010706020507" pitchFamily="18" charset="2"/>
              <a:buChar char=""/>
              <a:tabLst>
                <a:tab pos="0" algn="l"/>
                <a:tab pos="720090" algn="l"/>
              </a:tabLst>
            </a:pPr>
            <a:r>
              <a:rPr lang="en-US" sz="1800" b="0" dirty="0">
                <a:ea typeface="Times New Roman" panose="02020603050405020304" pitchFamily="18" charset="0"/>
                <a:cs typeface="Arial" panose="020B0604020202020204" pitchFamily="34" charset="0"/>
              </a:rPr>
              <a:t>DM officials provide on the ground feedback to SAWS to confirm impacts and ground </a:t>
            </a:r>
            <a:r>
              <a:rPr lang="en-US" sz="1800" b="0" dirty="0" err="1">
                <a:ea typeface="Times New Roman" panose="02020603050405020304" pitchFamily="18" charset="0"/>
                <a:cs typeface="Arial" panose="020B0604020202020204" pitchFamily="34" charset="0"/>
              </a:rPr>
              <a:t>truthing</a:t>
            </a:r>
            <a:r>
              <a:rPr lang="en-US" sz="1800" b="0" dirty="0">
                <a:ea typeface="Times New Roman" panose="02020603050405020304" pitchFamily="18" charset="0"/>
                <a:cs typeface="Arial" panose="020B0604020202020204" pitchFamily="34" charset="0"/>
              </a:rPr>
              <a:t>;</a:t>
            </a:r>
          </a:p>
          <a:p>
            <a:endParaRPr lang="en-US" dirty="0"/>
          </a:p>
        </p:txBody>
      </p:sp>
    </p:spTree>
    <p:extLst>
      <p:ext uri="{BB962C8B-B14F-4D97-AF65-F5344CB8AC3E}">
        <p14:creationId xmlns:p14="http://schemas.microsoft.com/office/powerpoint/2010/main" val="352654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ubtitle 2"/>
          <p:cNvSpPr>
            <a:spLocks noGrp="1"/>
          </p:cNvSpPr>
          <p:nvPr>
            <p:ph type="subTitle" idx="1"/>
          </p:nvPr>
        </p:nvSpPr>
        <p:spPr>
          <a:xfrm>
            <a:off x="468313" y="4532313"/>
            <a:ext cx="8207375" cy="508000"/>
          </a:xfrm>
        </p:spPr>
        <p:txBody>
          <a:bodyPr/>
          <a:lstStyle/>
          <a:p>
            <a:pPr eaLnBrk="1" hangingPunct="1"/>
            <a:endParaRPr lang="en-GB" altLang="en-US"/>
          </a:p>
        </p:txBody>
      </p:sp>
      <p:sp>
        <p:nvSpPr>
          <p:cNvPr id="88067" name="Text Placeholder 7"/>
          <p:cNvSpPr>
            <a:spLocks noGrp="1"/>
          </p:cNvSpPr>
          <p:nvPr>
            <p:ph type="body" sz="quarter" idx="11"/>
          </p:nvPr>
        </p:nvSpPr>
        <p:spPr>
          <a:xfrm>
            <a:off x="5219700" y="5397500"/>
            <a:ext cx="1944688" cy="365125"/>
          </a:xfrm>
        </p:spPr>
        <p:txBody>
          <a:bodyPr/>
          <a:lstStyle/>
          <a:p>
            <a:pPr eaLnBrk="1" hangingPunct="1"/>
            <a:endParaRPr lang="en-GB" altLang="en-US" dirty="0"/>
          </a:p>
        </p:txBody>
      </p:sp>
      <p:sp>
        <p:nvSpPr>
          <p:cNvPr id="11" name="Title 10"/>
          <p:cNvSpPr>
            <a:spLocks noGrp="1"/>
          </p:cNvSpPr>
          <p:nvPr>
            <p:ph type="ctrTitle"/>
          </p:nvPr>
        </p:nvSpPr>
        <p:spPr>
          <a:xfrm>
            <a:off x="533400" y="4191000"/>
            <a:ext cx="8208963" cy="795338"/>
          </a:xfrm>
        </p:spPr>
        <p:txBody>
          <a:bodyPr rtlCol="0">
            <a:normAutofit fontScale="90000"/>
          </a:bodyPr>
          <a:lstStyle/>
          <a:p>
            <a:pPr algn="ctr" eaLnBrk="1" fontAlgn="auto" hangingPunct="1">
              <a:lnSpc>
                <a:spcPct val="150000"/>
              </a:lnSpc>
              <a:spcAft>
                <a:spcPts val="0"/>
              </a:spcAft>
              <a:defRPr/>
            </a:pPr>
            <a:r>
              <a:rPr lang="en-GB" dirty="0"/>
              <a:t>THANK YOU</a:t>
            </a:r>
            <a:br>
              <a:rPr lang="en-GB" dirty="0"/>
            </a:br>
            <a:endParaRPr lang="en-ZA"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7083-9A06-4445-B217-DE07CA540009}"/>
              </a:ext>
            </a:extLst>
          </p:cNvPr>
          <p:cNvSpPr>
            <a:spLocks noGrp="1"/>
          </p:cNvSpPr>
          <p:nvPr>
            <p:ph type="title"/>
          </p:nvPr>
        </p:nvSpPr>
        <p:spPr>
          <a:xfrm>
            <a:off x="245993" y="152400"/>
            <a:ext cx="8597900" cy="558800"/>
          </a:xfrm>
        </p:spPr>
        <p:txBody>
          <a:bodyPr/>
          <a:lstStyle/>
          <a:p>
            <a:r>
              <a:rPr lang="en-US" dirty="0"/>
              <a:t>Early Warnings</a:t>
            </a:r>
          </a:p>
        </p:txBody>
      </p:sp>
      <p:sp>
        <p:nvSpPr>
          <p:cNvPr id="3" name="Text Placeholder 2">
            <a:extLst>
              <a:ext uri="{FF2B5EF4-FFF2-40B4-BE49-F238E27FC236}">
                <a16:creationId xmlns:a16="http://schemas.microsoft.com/office/drawing/2014/main" id="{6E609806-9A75-4B90-804C-5A98772B6DF5}"/>
              </a:ext>
            </a:extLst>
          </p:cNvPr>
          <p:cNvSpPr>
            <a:spLocks noGrp="1"/>
          </p:cNvSpPr>
          <p:nvPr>
            <p:ph type="body" sz="quarter" idx="10"/>
          </p:nvPr>
        </p:nvSpPr>
        <p:spPr>
          <a:xfrm>
            <a:off x="295275" y="1219200"/>
            <a:ext cx="8597205" cy="5486400"/>
          </a:xfrm>
        </p:spPr>
        <p:txBody>
          <a:bodyPr/>
          <a:lstStyle/>
          <a:p>
            <a:pPr algn="just"/>
            <a:r>
              <a:rPr lang="en-ZA" dirty="0"/>
              <a:t>What is an Early Warning:</a:t>
            </a:r>
          </a:p>
          <a:p>
            <a:pPr algn="just"/>
            <a:r>
              <a:rPr lang="en-ZA" b="0" dirty="0"/>
              <a:t>Is timely and effective information, disseminated through identified institutions, that allow individuals, households, areas and communities exposed to a hazard to take action to avoid or reduce the risk and prepare for an effective response.</a:t>
            </a:r>
          </a:p>
          <a:p>
            <a:pPr algn="just"/>
            <a:endParaRPr lang="en-ZA" b="0" dirty="0"/>
          </a:p>
          <a:p>
            <a:pPr algn="just"/>
            <a:r>
              <a:rPr lang="en-ZA" dirty="0"/>
              <a:t>What is an Early Warning Systems</a:t>
            </a:r>
            <a:endParaRPr lang="en-ZA" b="0" dirty="0"/>
          </a:p>
          <a:p>
            <a:pPr algn="just"/>
            <a:r>
              <a:rPr lang="en-ZA" b="0" dirty="0"/>
              <a:t>A system that allows for directing and forecasting impending extreme events to formulate warnings on the basis of scientific knowledge, monitoring and consideration of the factors that affect disaster severity and frequency. </a:t>
            </a:r>
          </a:p>
          <a:p>
            <a:pPr algn="just"/>
            <a:endParaRPr lang="en-ZA" b="0" dirty="0"/>
          </a:p>
          <a:p>
            <a:pPr algn="just"/>
            <a:r>
              <a:rPr lang="en-ZA" dirty="0"/>
              <a:t>Early Warning Systems should include the following processes:</a:t>
            </a:r>
          </a:p>
          <a:p>
            <a:pPr marL="285750" indent="-285750" algn="just">
              <a:buFont typeface="Arial" panose="020B0604020202020204" pitchFamily="34" charset="0"/>
              <a:buChar char="•"/>
            </a:pPr>
            <a:r>
              <a:rPr lang="en-ZA" b="0" dirty="0"/>
              <a:t>An Understanding and mapping spatial extent of the hazard</a:t>
            </a:r>
          </a:p>
          <a:p>
            <a:pPr marL="285750" indent="-285750" algn="just">
              <a:buFont typeface="Arial" panose="020B0604020202020204" pitchFamily="34" charset="0"/>
              <a:buChar char="•"/>
            </a:pPr>
            <a:r>
              <a:rPr lang="en-ZA" b="0" dirty="0"/>
              <a:t>Monitoring and forecasting impending events</a:t>
            </a:r>
          </a:p>
          <a:p>
            <a:pPr marL="285750" indent="-285750" algn="just">
              <a:buFont typeface="Arial" panose="020B0604020202020204" pitchFamily="34" charset="0"/>
              <a:buChar char="•"/>
            </a:pPr>
            <a:r>
              <a:rPr lang="en-ZA" b="0" dirty="0"/>
              <a:t>Processing and disseminating understandable warnings</a:t>
            </a:r>
          </a:p>
          <a:p>
            <a:pPr marL="285750" indent="-285750" algn="just">
              <a:buFont typeface="Arial" panose="020B0604020202020204" pitchFamily="34" charset="0"/>
              <a:buChar char="•"/>
            </a:pPr>
            <a:r>
              <a:rPr lang="en-ZA" b="0" dirty="0"/>
              <a:t>Undertaking appropriate and timely actions in response to these warnings</a:t>
            </a:r>
          </a:p>
          <a:p>
            <a:r>
              <a:rPr lang="en-ZA" b="0" dirty="0"/>
              <a:t>													(Disaster Management Framework 2005)</a:t>
            </a:r>
            <a:endParaRPr lang="en-US" dirty="0"/>
          </a:p>
        </p:txBody>
      </p:sp>
    </p:spTree>
    <p:extLst>
      <p:ext uri="{BB962C8B-B14F-4D97-AF65-F5344CB8AC3E}">
        <p14:creationId xmlns:p14="http://schemas.microsoft.com/office/powerpoint/2010/main" val="307213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6D57-3668-490D-BD66-8E66D71EE392}"/>
              </a:ext>
            </a:extLst>
          </p:cNvPr>
          <p:cNvSpPr>
            <a:spLocks noGrp="1"/>
          </p:cNvSpPr>
          <p:nvPr>
            <p:ph type="title"/>
          </p:nvPr>
        </p:nvSpPr>
        <p:spPr/>
        <p:txBody>
          <a:bodyPr/>
          <a:lstStyle/>
          <a:p>
            <a:r>
              <a:rPr lang="en-US" dirty="0"/>
              <a:t>Legislative Framework</a:t>
            </a:r>
          </a:p>
        </p:txBody>
      </p:sp>
      <p:sp>
        <p:nvSpPr>
          <p:cNvPr id="3" name="Text Placeholder 2">
            <a:extLst>
              <a:ext uri="{FF2B5EF4-FFF2-40B4-BE49-F238E27FC236}">
                <a16:creationId xmlns:a16="http://schemas.microsoft.com/office/drawing/2014/main" id="{121BFEE3-16C8-4EB8-9746-B7A265CB641B}"/>
              </a:ext>
            </a:extLst>
          </p:cNvPr>
          <p:cNvSpPr>
            <a:spLocks noGrp="1"/>
          </p:cNvSpPr>
          <p:nvPr>
            <p:ph type="body" sz="quarter" idx="10"/>
          </p:nvPr>
        </p:nvSpPr>
        <p:spPr>
          <a:xfrm>
            <a:off x="295275" y="1196752"/>
            <a:ext cx="8597205" cy="5051648"/>
          </a:xfrm>
        </p:spPr>
        <p:txBody>
          <a:bodyPr/>
          <a:lstStyle/>
          <a:p>
            <a:pPr algn="just">
              <a:lnSpc>
                <a:spcPct val="150000"/>
              </a:lnSpc>
            </a:pPr>
            <a:r>
              <a:rPr lang="en-ZA" dirty="0">
                <a:latin typeface="+mj-lt"/>
              </a:rPr>
              <a:t>Each organ of state </a:t>
            </a:r>
            <a:r>
              <a:rPr lang="en-ZA" b="0" dirty="0">
                <a:latin typeface="+mj-lt"/>
              </a:rPr>
              <a:t>is mandated by the </a:t>
            </a:r>
            <a:r>
              <a:rPr lang="en-ZA" dirty="0">
                <a:latin typeface="+mj-lt"/>
              </a:rPr>
              <a:t>Disaster Management Act 57 of 2002 (as amended by Disaster Management Act 16 of 2015), </a:t>
            </a:r>
            <a:r>
              <a:rPr lang="en-ZA" b="0" dirty="0">
                <a:latin typeface="+mj-lt"/>
              </a:rPr>
              <a:t>to develop early warning mechanisms for identified risks within its area of jurisdiction. Over and above, </a:t>
            </a:r>
            <a:r>
              <a:rPr lang="en-ZA" dirty="0">
                <a:latin typeface="+mj-lt"/>
              </a:rPr>
              <a:t>Key Performance Area 4: Response and Recovery </a:t>
            </a:r>
            <a:r>
              <a:rPr lang="en-ZA" b="0" dirty="0">
                <a:latin typeface="+mj-lt"/>
              </a:rPr>
              <a:t>of the Provincial Disaster Management Framework (PDMF) clearly sets out the objectives of early warnings and the role of the Provincial Disaster Management Centre (PDMC).</a:t>
            </a:r>
          </a:p>
          <a:p>
            <a:pPr algn="just">
              <a:lnSpc>
                <a:spcPct val="150000"/>
              </a:lnSpc>
            </a:pPr>
            <a:endParaRPr lang="en-US" b="0" dirty="0">
              <a:latin typeface="+mj-lt"/>
            </a:endParaRPr>
          </a:p>
          <a:p>
            <a:pPr marL="285750" indent="-285750">
              <a:lnSpc>
                <a:spcPct val="150000"/>
              </a:lnSpc>
              <a:buFont typeface="Arial" panose="020B0604020202020204" pitchFamily="34" charset="0"/>
              <a:buChar char="•"/>
            </a:pPr>
            <a:r>
              <a:rPr lang="en-ZA" dirty="0">
                <a:latin typeface="+mj-lt"/>
              </a:rPr>
              <a:t>KPA 4: Objectives of Early Warnings</a:t>
            </a:r>
          </a:p>
          <a:p>
            <a:pPr marL="644525" lvl="2" indent="-285750">
              <a:lnSpc>
                <a:spcPct val="150000"/>
              </a:lnSpc>
              <a:buFont typeface="Courier New" panose="02070309020205020404" pitchFamily="49" charset="0"/>
              <a:buChar char="o"/>
            </a:pPr>
            <a:r>
              <a:rPr lang="en-ZA" b="0" dirty="0">
                <a:latin typeface="+mj-lt"/>
              </a:rPr>
              <a:t>To establish mechanisms to ensure the </a:t>
            </a:r>
            <a:r>
              <a:rPr lang="en-ZA" b="1" dirty="0">
                <a:latin typeface="+mj-lt"/>
              </a:rPr>
              <a:t>development and implementation </a:t>
            </a:r>
            <a:r>
              <a:rPr lang="en-ZA" b="0" dirty="0">
                <a:latin typeface="+mj-lt"/>
              </a:rPr>
              <a:t>of </a:t>
            </a:r>
            <a:r>
              <a:rPr lang="en-ZA" b="1" dirty="0">
                <a:latin typeface="+mj-lt"/>
              </a:rPr>
              <a:t>standardised</a:t>
            </a:r>
            <a:r>
              <a:rPr lang="en-ZA" b="0" dirty="0">
                <a:latin typeface="+mj-lt"/>
              </a:rPr>
              <a:t> early warnings.</a:t>
            </a:r>
            <a:endParaRPr lang="en-US" b="0" dirty="0">
              <a:latin typeface="+mj-lt"/>
            </a:endParaRPr>
          </a:p>
          <a:p>
            <a:pPr marL="644525" lvl="2" indent="-285750">
              <a:lnSpc>
                <a:spcPct val="150000"/>
              </a:lnSpc>
              <a:buFont typeface="Courier New" panose="02070309020205020404" pitchFamily="49" charset="0"/>
              <a:buChar char="o"/>
            </a:pPr>
            <a:r>
              <a:rPr lang="en-ZA" b="0" dirty="0">
                <a:latin typeface="+mj-lt"/>
              </a:rPr>
              <a:t>To implement a </a:t>
            </a:r>
            <a:r>
              <a:rPr lang="en-ZA" b="1" dirty="0">
                <a:latin typeface="+mj-lt"/>
              </a:rPr>
              <a:t>uniform approach </a:t>
            </a:r>
            <a:r>
              <a:rPr lang="en-ZA" b="0" dirty="0">
                <a:latin typeface="+mj-lt"/>
              </a:rPr>
              <a:t>to ensure the </a:t>
            </a:r>
            <a:r>
              <a:rPr lang="en-ZA" b="1" dirty="0">
                <a:latin typeface="+mj-lt"/>
              </a:rPr>
              <a:t>effective dissemination </a:t>
            </a:r>
            <a:r>
              <a:rPr lang="en-ZA" b="0" dirty="0">
                <a:latin typeface="+mj-lt"/>
              </a:rPr>
              <a:t>of early warnings to relevant role players and stakeholders.</a:t>
            </a:r>
            <a:endParaRPr lang="en-US" b="0" dirty="0">
              <a:latin typeface="+mj-lt"/>
            </a:endParaRPr>
          </a:p>
          <a:p>
            <a:endParaRPr lang="en-US" dirty="0"/>
          </a:p>
        </p:txBody>
      </p:sp>
    </p:spTree>
    <p:extLst>
      <p:ext uri="{BB962C8B-B14F-4D97-AF65-F5344CB8AC3E}">
        <p14:creationId xmlns:p14="http://schemas.microsoft.com/office/powerpoint/2010/main" val="414729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Main Risks in the Western Cape</a:t>
            </a:r>
          </a:p>
        </p:txBody>
      </p:sp>
      <p:sp>
        <p:nvSpPr>
          <p:cNvPr id="3" name="Subtitle 2"/>
          <p:cNvSpPr>
            <a:spLocks noGrp="1"/>
          </p:cNvSpPr>
          <p:nvPr>
            <p:ph type="subTitle" idx="1"/>
          </p:nvPr>
        </p:nvSpPr>
        <p:spPr>
          <a:xfrm>
            <a:off x="257040" y="1295400"/>
            <a:ext cx="8582294" cy="4832558"/>
          </a:xfrm>
        </p:spPr>
        <p:txBody>
          <a:bodyPr>
            <a:normAutofit fontScale="92500" lnSpcReduction="20000"/>
          </a:bodyPr>
          <a:lstStyle/>
          <a:p>
            <a:r>
              <a:rPr lang="en-ZA" sz="2400" b="1" dirty="0">
                <a:solidFill>
                  <a:srgbClr val="FF0000"/>
                </a:solidFill>
              </a:rPr>
              <a:t>WC most disaster prone province</a:t>
            </a:r>
          </a:p>
          <a:p>
            <a:endParaRPr lang="en-ZA" sz="2400" b="1" dirty="0">
              <a:solidFill>
                <a:srgbClr val="FF0000"/>
              </a:solidFill>
            </a:endParaRPr>
          </a:p>
          <a:p>
            <a:pPr lvl="1" indent="0">
              <a:buNone/>
            </a:pPr>
            <a:endParaRPr lang="en-ZA" sz="1600" b="1" dirty="0"/>
          </a:p>
          <a:p>
            <a:pPr marL="342900" indent="-342900">
              <a:buFont typeface="Arial" pitchFamily="34" charset="0"/>
              <a:buChar char="•"/>
            </a:pPr>
            <a:r>
              <a:rPr lang="en-ZA" sz="2000" b="1" dirty="0"/>
              <a:t>Flooding</a:t>
            </a:r>
          </a:p>
          <a:p>
            <a:pPr marL="523875" lvl="1" indent="-342900"/>
            <a:r>
              <a:rPr lang="en-ZA" sz="1600" dirty="0"/>
              <a:t>Many events over the years</a:t>
            </a:r>
          </a:p>
          <a:p>
            <a:endParaRPr lang="en-ZA" sz="2000" b="1" dirty="0"/>
          </a:p>
          <a:p>
            <a:pPr marL="285750" indent="-285750">
              <a:buFont typeface="Arial" pitchFamily="34" charset="0"/>
              <a:buChar char="•"/>
            </a:pPr>
            <a:r>
              <a:rPr lang="en-ZA" sz="2000" b="1" dirty="0"/>
              <a:t>Fires </a:t>
            </a:r>
          </a:p>
          <a:p>
            <a:pPr marL="466725" lvl="1" indent="-285750"/>
            <a:r>
              <a:rPr lang="en-ZA" sz="1600" dirty="0"/>
              <a:t>Garden Route Fires</a:t>
            </a:r>
          </a:p>
          <a:p>
            <a:pPr lvl="1" indent="0">
              <a:buNone/>
            </a:pPr>
            <a:endParaRPr lang="en-ZA" sz="2000" b="1" dirty="0"/>
          </a:p>
          <a:p>
            <a:pPr marL="285750" indent="-285750">
              <a:buFont typeface="Arial" pitchFamily="34" charset="0"/>
              <a:buChar char="•"/>
            </a:pPr>
            <a:r>
              <a:rPr lang="en-ZA" sz="2000" b="1" dirty="0"/>
              <a:t>Drought</a:t>
            </a:r>
          </a:p>
          <a:p>
            <a:pPr marL="466725" lvl="1" indent="-285750"/>
            <a:r>
              <a:rPr lang="en-ZA" sz="1600" dirty="0"/>
              <a:t>2009/10 + 2016/2018</a:t>
            </a:r>
          </a:p>
          <a:p>
            <a:pPr lvl="1"/>
            <a:endParaRPr lang="en-ZA" b="1" dirty="0"/>
          </a:p>
          <a:p>
            <a:pPr marL="285750" indent="-285750">
              <a:buFont typeface="Arial" pitchFamily="34" charset="0"/>
              <a:buChar char="•"/>
            </a:pPr>
            <a:r>
              <a:rPr lang="en-ZA" sz="2000" b="1" dirty="0"/>
              <a:t>Human and Animal Diseases</a:t>
            </a:r>
          </a:p>
          <a:p>
            <a:pPr marL="466725" lvl="1" indent="-285750"/>
            <a:r>
              <a:rPr lang="en-ZA" sz="1600" dirty="0"/>
              <a:t>Avian Flu – 2011/12 + 2018</a:t>
            </a:r>
          </a:p>
          <a:p>
            <a:r>
              <a:rPr lang="en-ZA" sz="2000" b="1" dirty="0"/>
              <a:t> </a:t>
            </a:r>
          </a:p>
          <a:p>
            <a:pPr marL="285750" indent="-285750">
              <a:buFont typeface="Arial" pitchFamily="34" charset="0"/>
              <a:buChar char="•"/>
            </a:pPr>
            <a:r>
              <a:rPr lang="en-ZA" sz="2000" dirty="0"/>
              <a:t>Industrial/</a:t>
            </a:r>
            <a:r>
              <a:rPr lang="en-ZA" sz="2000" b="1" dirty="0"/>
              <a:t>HAZMAT Incidence</a:t>
            </a:r>
          </a:p>
          <a:p>
            <a:pPr marL="466725" lvl="1" indent="-285750"/>
            <a:r>
              <a:rPr lang="en-ZA" sz="1600" dirty="0"/>
              <a:t>Major petro-</a:t>
            </a:r>
            <a:r>
              <a:rPr lang="en-ZA" sz="1600" dirty="0" err="1"/>
              <a:t>chem</a:t>
            </a:r>
            <a:r>
              <a:rPr lang="en-ZA" sz="1600" dirty="0"/>
              <a:t> installations </a:t>
            </a:r>
          </a:p>
          <a:p>
            <a:pPr marL="466725" lvl="1" indent="-285750"/>
            <a:r>
              <a:rPr lang="en-ZA" sz="1600" dirty="0"/>
              <a:t>(Eden, West Coast, </a:t>
            </a:r>
            <a:r>
              <a:rPr lang="en-ZA" sz="1600" dirty="0" err="1"/>
              <a:t>CoCT</a:t>
            </a:r>
            <a:r>
              <a:rPr lang="en-ZA" sz="1600" dirty="0"/>
              <a:t>)</a:t>
            </a:r>
          </a:p>
          <a:p>
            <a:pPr lvl="2"/>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128" y="2701497"/>
            <a:ext cx="3774971" cy="16912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970" y="3986961"/>
            <a:ext cx="3077248" cy="1846349"/>
          </a:xfrm>
          <a:prstGeom prst="rect">
            <a:avLst/>
          </a:prstGeom>
        </p:spPr>
      </p:pic>
      <p:pic>
        <p:nvPicPr>
          <p:cNvPr id="55298" name="Picture 2" descr="C:\Users\53717406\Desktop\DEA 2015 PPT\petro-sa-n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083" y="5018497"/>
            <a:ext cx="3002153" cy="1839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621" y="1130546"/>
            <a:ext cx="2857947" cy="177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07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7083-9A06-4445-B217-DE07CA540009}"/>
              </a:ext>
            </a:extLst>
          </p:cNvPr>
          <p:cNvSpPr>
            <a:spLocks noGrp="1"/>
          </p:cNvSpPr>
          <p:nvPr>
            <p:ph type="title"/>
          </p:nvPr>
        </p:nvSpPr>
        <p:spPr/>
        <p:txBody>
          <a:bodyPr/>
          <a:lstStyle/>
          <a:p>
            <a:r>
              <a:rPr lang="en-US" dirty="0"/>
              <a:t>Early Warnings  - Current </a:t>
            </a:r>
            <a:r>
              <a:rPr lang="en-US" dirty="0" err="1"/>
              <a:t>State</a:t>
            </a:r>
            <a:r>
              <a:rPr lang="en-US" dirty="0" err="1">
                <a:solidFill>
                  <a:sysClr val="window" lastClr="FFFFFF"/>
                </a:solidFill>
                <a:latin typeface="Calibri"/>
              </a:rPr>
              <a:t>WS</a:t>
            </a:r>
            <a:endParaRPr lang="en-US" dirty="0"/>
          </a:p>
        </p:txBody>
      </p:sp>
      <p:sp>
        <p:nvSpPr>
          <p:cNvPr id="3" name="Text Placeholder 2">
            <a:extLst>
              <a:ext uri="{FF2B5EF4-FFF2-40B4-BE49-F238E27FC236}">
                <a16:creationId xmlns:a16="http://schemas.microsoft.com/office/drawing/2014/main" id="{6E609806-9A75-4B90-804C-5A98772B6DF5}"/>
              </a:ext>
            </a:extLst>
          </p:cNvPr>
          <p:cNvSpPr>
            <a:spLocks noGrp="1"/>
          </p:cNvSpPr>
          <p:nvPr>
            <p:ph type="body" sz="quarter" idx="10"/>
          </p:nvPr>
        </p:nvSpPr>
        <p:spPr>
          <a:xfrm>
            <a:off x="295275" y="990600"/>
            <a:ext cx="9001125" cy="5559425"/>
          </a:xfrm>
        </p:spPr>
        <p:txBody>
          <a:bodyPr/>
          <a:lstStyle/>
          <a:p>
            <a:r>
              <a:rPr lang="en-US" dirty="0"/>
              <a:t>Current State:</a:t>
            </a:r>
          </a:p>
          <a:p>
            <a:endParaRPr lang="en-US" dirty="0"/>
          </a:p>
          <a:p>
            <a:pPr marL="285750" indent="-285750">
              <a:buFont typeface="Arial" panose="020B0604020202020204" pitchFamily="34" charset="0"/>
              <a:buChar char="•"/>
            </a:pPr>
            <a:r>
              <a:rPr lang="en-US" dirty="0"/>
              <a:t> What Weather will be….. USEFUL…….but…….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2299459"/>
            <a:ext cx="8740775" cy="45013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990600"/>
            <a:ext cx="1059484" cy="1059484"/>
          </a:xfrm>
          <a:prstGeom prst="rect">
            <a:avLst/>
          </a:prstGeom>
        </p:spPr>
      </p:pic>
    </p:spTree>
    <p:extLst>
      <p:ext uri="{BB962C8B-B14F-4D97-AF65-F5344CB8AC3E}">
        <p14:creationId xmlns:p14="http://schemas.microsoft.com/office/powerpoint/2010/main" val="27663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6D7A-12C5-487E-B106-A753D6048E2C}"/>
              </a:ext>
            </a:extLst>
          </p:cNvPr>
          <p:cNvSpPr>
            <a:spLocks noGrp="1"/>
          </p:cNvSpPr>
          <p:nvPr>
            <p:ph type="title"/>
          </p:nvPr>
        </p:nvSpPr>
        <p:spPr/>
        <p:txBody>
          <a:bodyPr/>
          <a:lstStyle/>
          <a:p>
            <a:r>
              <a:rPr lang="en-US" dirty="0"/>
              <a:t>Paradigm Shift Required</a:t>
            </a:r>
          </a:p>
        </p:txBody>
      </p:sp>
      <p:sp>
        <p:nvSpPr>
          <p:cNvPr id="3" name="Text Placeholder 2">
            <a:extLst>
              <a:ext uri="{FF2B5EF4-FFF2-40B4-BE49-F238E27FC236}">
                <a16:creationId xmlns:a16="http://schemas.microsoft.com/office/drawing/2014/main" id="{A111FDEC-EF5F-4ECA-B7A6-567928ED3803}"/>
              </a:ext>
            </a:extLst>
          </p:cNvPr>
          <p:cNvSpPr>
            <a:spLocks noGrp="1"/>
          </p:cNvSpPr>
          <p:nvPr>
            <p:ph type="body" sz="quarter" idx="10"/>
          </p:nvPr>
        </p:nvSpPr>
        <p:spPr>
          <a:xfrm>
            <a:off x="295275" y="1066800"/>
            <a:ext cx="8597205" cy="4896073"/>
          </a:xfrm>
        </p:spPr>
        <p:txBody>
          <a:bodyPr/>
          <a:lstStyle/>
          <a:p>
            <a:pPr marR="0" lvl="0" algn="just">
              <a:spcBef>
                <a:spcPts val="1200"/>
              </a:spcBef>
              <a:spcAft>
                <a:spcPts val="1200"/>
              </a:spcAft>
              <a:tabLst>
                <a:tab pos="0" algn="l"/>
                <a:tab pos="720090" algn="l"/>
              </a:tabLst>
            </a:pPr>
            <a:r>
              <a:rPr lang="en-ZA" sz="2000" b="0" dirty="0"/>
              <a:t>Forecast needs to evolve from </a:t>
            </a:r>
            <a:r>
              <a:rPr lang="en-ZA" sz="2000" b="0" i="1" dirty="0"/>
              <a:t>what </a:t>
            </a:r>
            <a:r>
              <a:rPr lang="en-ZA" sz="2000" i="1" dirty="0"/>
              <a:t>weather will be</a:t>
            </a:r>
            <a:r>
              <a:rPr lang="en-ZA" sz="2000" b="0" i="1" dirty="0"/>
              <a:t>, </a:t>
            </a:r>
            <a:r>
              <a:rPr lang="en-ZA" sz="2000" b="0" dirty="0"/>
              <a:t>to </a:t>
            </a:r>
            <a:r>
              <a:rPr lang="en-ZA" sz="2000" b="0" i="1" dirty="0"/>
              <a:t>what </a:t>
            </a:r>
            <a:r>
              <a:rPr lang="en-ZA" sz="2000" i="1" dirty="0"/>
              <a:t>weather will do…</a:t>
            </a:r>
            <a:r>
              <a:rPr lang="en-US" sz="2000" b="0" dirty="0">
                <a:ea typeface="Times New Roman" panose="02020603050405020304" pitchFamily="18" charset="0"/>
                <a:cs typeface="Arial" panose="020B0604020202020204" pitchFamily="34" charset="0"/>
              </a:rPr>
              <a:t>.</a:t>
            </a:r>
          </a:p>
          <a:p>
            <a:pPr marR="0" lvl="0" algn="just">
              <a:spcBef>
                <a:spcPts val="1200"/>
              </a:spcBef>
              <a:spcAft>
                <a:spcPts val="1200"/>
              </a:spcAft>
              <a:tabLst>
                <a:tab pos="0" algn="l"/>
                <a:tab pos="720090" algn="l"/>
              </a:tabLst>
            </a:pPr>
            <a:r>
              <a:rPr lang="en-US" sz="2000" b="0" dirty="0">
                <a:latin typeface="Calibri" panose="020F0502020204030204" pitchFamily="34" charset="0"/>
                <a:ea typeface="Calibri" panose="020F0502020204030204" pitchFamily="34" charset="0"/>
                <a:cs typeface="Arial" panose="020B0604020202020204" pitchFamily="34" charset="0"/>
              </a:rPr>
              <a:t>Weather thresholds</a:t>
            </a:r>
            <a:endParaRPr lang="en-US" sz="2000" b="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b="0" dirty="0"/>
              <a:t>50mm in 24 hours</a:t>
            </a:r>
          </a:p>
          <a:p>
            <a:endParaRPr lang="en-US" dirty="0"/>
          </a:p>
        </p:txBody>
      </p:sp>
      <p:sp>
        <p:nvSpPr>
          <p:cNvPr id="4" name="Rounded Rectangle 3"/>
          <p:cNvSpPr/>
          <p:nvPr/>
        </p:nvSpPr>
        <p:spPr>
          <a:xfrm>
            <a:off x="102462" y="2405270"/>
            <a:ext cx="2971800" cy="1600200"/>
          </a:xfrm>
          <a:prstGeom prst="round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5" name="Rounded Rectangle 4"/>
          <p:cNvSpPr/>
          <p:nvPr/>
        </p:nvSpPr>
        <p:spPr>
          <a:xfrm>
            <a:off x="5911155" y="2405270"/>
            <a:ext cx="3124200" cy="1600200"/>
          </a:xfrm>
          <a:prstGeom prst="round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ts val="1200"/>
              </a:spcBef>
              <a:spcAft>
                <a:spcPts val="1200"/>
              </a:spcAft>
              <a:tabLst>
                <a:tab pos="0" algn="l"/>
                <a:tab pos="720090" algn="l"/>
              </a:tabLst>
            </a:pP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Physical &amp; Social impacts</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ZA" sz="1600" dirty="0">
                <a:solidFill>
                  <a:schemeClr val="tx1"/>
                </a:solidFill>
              </a:rPr>
              <a:t>Roads flooded</a:t>
            </a:r>
          </a:p>
          <a:p>
            <a:pPr marL="285750" indent="-285750">
              <a:buFont typeface="Arial" panose="020B0604020202020204" pitchFamily="34" charset="0"/>
              <a:buChar char="•"/>
            </a:pPr>
            <a:r>
              <a:rPr lang="en-ZA" sz="1600" dirty="0">
                <a:solidFill>
                  <a:schemeClr val="tx1"/>
                </a:solidFill>
              </a:rPr>
              <a:t>Communities cut off</a:t>
            </a:r>
          </a:p>
          <a:p>
            <a:pPr marL="285750" indent="-285750">
              <a:buFont typeface="Arial" panose="020B0604020202020204" pitchFamily="34" charset="0"/>
              <a:buChar char="•"/>
            </a:pPr>
            <a:r>
              <a:rPr lang="en-ZA" sz="1600" dirty="0">
                <a:solidFill>
                  <a:schemeClr val="tx1"/>
                </a:solidFill>
              </a:rPr>
              <a:t>Power lines down</a:t>
            </a:r>
            <a:endParaRPr lang="en-ZA" sz="1400" dirty="0">
              <a:solidFill>
                <a:schemeClr val="tx1"/>
              </a:solidFill>
              <a:latin typeface="Century Gothic" pitchFamily="34" charset="0"/>
            </a:endParaRPr>
          </a:p>
        </p:txBody>
      </p:sp>
      <p:sp>
        <p:nvSpPr>
          <p:cNvPr id="6" name="Right Arrow 5"/>
          <p:cNvSpPr/>
          <p:nvPr/>
        </p:nvSpPr>
        <p:spPr>
          <a:xfrm>
            <a:off x="3527077" y="2786270"/>
            <a:ext cx="2133600" cy="8382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pic>
        <p:nvPicPr>
          <p:cNvPr id="11" name="Picture 10"/>
          <p:cNvPicPr>
            <a:picLocks noChangeAspect="1"/>
          </p:cNvPicPr>
          <p:nvPr/>
        </p:nvPicPr>
        <p:blipFill>
          <a:blip r:embed="rId2"/>
          <a:stretch>
            <a:fillRect/>
          </a:stretch>
        </p:blipFill>
        <p:spPr>
          <a:xfrm>
            <a:off x="5911155" y="4495800"/>
            <a:ext cx="3107334" cy="2078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099" y="4572000"/>
            <a:ext cx="2189408" cy="21518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33" y="4065925"/>
            <a:ext cx="3044785" cy="2792075"/>
          </a:xfrm>
          <a:prstGeom prst="rect">
            <a:avLst/>
          </a:prstGeom>
        </p:spPr>
      </p:pic>
    </p:spTree>
    <p:extLst>
      <p:ext uri="{BB962C8B-B14F-4D97-AF65-F5344CB8AC3E}">
        <p14:creationId xmlns:p14="http://schemas.microsoft.com/office/powerpoint/2010/main" val="2555417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7083-9A06-4445-B217-DE07CA540009}"/>
              </a:ext>
            </a:extLst>
          </p:cNvPr>
          <p:cNvSpPr>
            <a:spLocks noGrp="1"/>
          </p:cNvSpPr>
          <p:nvPr>
            <p:ph type="title"/>
          </p:nvPr>
        </p:nvSpPr>
        <p:spPr/>
        <p:txBody>
          <a:bodyPr/>
          <a:lstStyle/>
          <a:p>
            <a:r>
              <a:rPr lang="en-US" dirty="0"/>
              <a:t>Early Warnings -  Impact Based </a:t>
            </a:r>
            <a:r>
              <a:rPr lang="en-US" dirty="0">
                <a:solidFill>
                  <a:sysClr val="window" lastClr="FFFFFF"/>
                </a:solidFill>
                <a:latin typeface="Calibri"/>
              </a:rPr>
              <a:t> WS</a:t>
            </a:r>
            <a:endParaRPr lang="en-US" dirty="0"/>
          </a:p>
        </p:txBody>
      </p:sp>
      <p:sp>
        <p:nvSpPr>
          <p:cNvPr id="3" name="Text Placeholder 2">
            <a:extLst>
              <a:ext uri="{FF2B5EF4-FFF2-40B4-BE49-F238E27FC236}">
                <a16:creationId xmlns:a16="http://schemas.microsoft.com/office/drawing/2014/main" id="{6E609806-9A75-4B90-804C-5A98772B6DF5}"/>
              </a:ext>
            </a:extLst>
          </p:cNvPr>
          <p:cNvSpPr>
            <a:spLocks noGrp="1"/>
          </p:cNvSpPr>
          <p:nvPr>
            <p:ph type="body" sz="quarter" idx="10"/>
          </p:nvPr>
        </p:nvSpPr>
        <p:spPr>
          <a:xfrm>
            <a:off x="381000" y="1143000"/>
            <a:ext cx="9001125" cy="5559425"/>
          </a:xfrm>
        </p:spPr>
        <p:txBody>
          <a:bodyP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6175"/>
            <a:ext cx="4724400" cy="5635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165" y="2590800"/>
            <a:ext cx="4270375" cy="41814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1047060"/>
            <a:ext cx="1447800" cy="1447800"/>
          </a:xfrm>
          <a:prstGeom prst="rect">
            <a:avLst/>
          </a:prstGeom>
        </p:spPr>
      </p:pic>
    </p:spTree>
    <p:extLst>
      <p:ext uri="{BB962C8B-B14F-4D97-AF65-F5344CB8AC3E}">
        <p14:creationId xmlns:p14="http://schemas.microsoft.com/office/powerpoint/2010/main" val="169090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5D6A-21D4-4373-89E5-0A438E73C15F}"/>
              </a:ext>
            </a:extLst>
          </p:cNvPr>
          <p:cNvSpPr>
            <a:spLocks noGrp="1"/>
          </p:cNvSpPr>
          <p:nvPr>
            <p:ph type="title"/>
          </p:nvPr>
        </p:nvSpPr>
        <p:spPr/>
        <p:txBody>
          <a:bodyPr/>
          <a:lstStyle/>
          <a:p>
            <a:r>
              <a:rPr lang="en-US" dirty="0"/>
              <a:t>Information Flow within the IBF System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25" y="1066800"/>
            <a:ext cx="8001000" cy="5029200"/>
          </a:xfrm>
          <a:prstGeom prst="rect">
            <a:avLst/>
          </a:prstGeom>
        </p:spPr>
      </p:pic>
    </p:spTree>
    <p:extLst>
      <p:ext uri="{BB962C8B-B14F-4D97-AF65-F5344CB8AC3E}">
        <p14:creationId xmlns:p14="http://schemas.microsoft.com/office/powerpoint/2010/main" val="243133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7F1B-CA96-471C-B180-83A6F42156F8}"/>
              </a:ext>
            </a:extLst>
          </p:cNvPr>
          <p:cNvSpPr>
            <a:spLocks noGrp="1"/>
          </p:cNvSpPr>
          <p:nvPr>
            <p:ph type="title"/>
          </p:nvPr>
        </p:nvSpPr>
        <p:spPr/>
        <p:txBody>
          <a:bodyPr/>
          <a:lstStyle/>
          <a:p>
            <a:r>
              <a:rPr lang="en-US" dirty="0"/>
              <a:t>Process of Early Warnings – All Hazards</a:t>
            </a:r>
          </a:p>
        </p:txBody>
      </p:sp>
      <p:sp>
        <p:nvSpPr>
          <p:cNvPr id="3" name="Text Placeholder 2">
            <a:extLst>
              <a:ext uri="{FF2B5EF4-FFF2-40B4-BE49-F238E27FC236}">
                <a16:creationId xmlns:a16="http://schemas.microsoft.com/office/drawing/2014/main" id="{FFBE9BE5-6502-46AD-8914-B762C4BD156C}"/>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DC2ADC58-52C2-4AED-82EA-E8EDDAE8FE77}"/>
              </a:ext>
            </a:extLst>
          </p:cNvPr>
          <p:cNvPicPr/>
          <p:nvPr/>
        </p:nvPicPr>
        <p:blipFill>
          <a:blip r:embed="rId2">
            <a:extLst>
              <a:ext uri="{28A0092B-C50C-407E-A947-70E740481C1C}">
                <a14:useLocalDpi xmlns:a14="http://schemas.microsoft.com/office/drawing/2010/main" val="0"/>
              </a:ext>
            </a:extLst>
          </a:blip>
          <a:stretch>
            <a:fillRect/>
          </a:stretch>
        </p:blipFill>
        <p:spPr>
          <a:xfrm>
            <a:off x="281880" y="1040435"/>
            <a:ext cx="8610600" cy="5029199"/>
          </a:xfrm>
          <a:prstGeom prst="rect">
            <a:avLst/>
          </a:prstGeom>
        </p:spPr>
      </p:pic>
      <p:grpSp>
        <p:nvGrpSpPr>
          <p:cNvPr id="8" name="Group 7"/>
          <p:cNvGrpSpPr/>
          <p:nvPr/>
        </p:nvGrpSpPr>
        <p:grpSpPr>
          <a:xfrm>
            <a:off x="6109396" y="2183434"/>
            <a:ext cx="2044004" cy="3968185"/>
            <a:chOff x="6109396" y="2183434"/>
            <a:chExt cx="2044004" cy="3968185"/>
          </a:xfrm>
        </p:grpSpPr>
        <p:sp>
          <p:nvSpPr>
            <p:cNvPr id="4" name="Oval 3"/>
            <p:cNvSpPr/>
            <p:nvPr/>
          </p:nvSpPr>
          <p:spPr>
            <a:xfrm>
              <a:off x="6934200" y="2183434"/>
              <a:ext cx="1219200" cy="2743200"/>
            </a:xfrm>
            <a:prstGeom prst="ellipse">
              <a:avLst/>
            </a:prstGeom>
            <a:solidFill>
              <a:schemeClr val="tx2">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6" name="Right Arrow 5"/>
            <p:cNvSpPr/>
            <p:nvPr/>
          </p:nvSpPr>
          <p:spPr>
            <a:xfrm rot="17754123">
              <a:off x="6783033" y="5200378"/>
              <a:ext cx="848522" cy="33611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7" name="TextBox 6"/>
            <p:cNvSpPr txBox="1"/>
            <p:nvPr/>
          </p:nvSpPr>
          <p:spPr>
            <a:xfrm>
              <a:off x="6109396" y="5782287"/>
              <a:ext cx="1967804" cy="369332"/>
            </a:xfrm>
            <a:prstGeom prst="rect">
              <a:avLst/>
            </a:prstGeom>
            <a:noFill/>
          </p:spPr>
          <p:txBody>
            <a:bodyPr wrap="square" rtlCol="0">
              <a:spAutoFit/>
            </a:bodyPr>
            <a:lstStyle/>
            <a:p>
              <a:r>
                <a:rPr lang="en-ZA" b="1" dirty="0"/>
                <a:t>CURRENT GAP</a:t>
              </a:r>
            </a:p>
          </p:txBody>
        </p:sp>
      </p:grpSp>
    </p:spTree>
    <p:extLst>
      <p:ext uri="{BB962C8B-B14F-4D97-AF65-F5344CB8AC3E}">
        <p14:creationId xmlns:p14="http://schemas.microsoft.com/office/powerpoint/2010/main" val="316956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5.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326.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heme/theme1.xml><?xml version="1.0" encoding="utf-8"?>
<a:theme xmlns:a="http://schemas.openxmlformats.org/drawingml/2006/main" name="PRES ENG White (1)">
  <a:themeElements>
    <a:clrScheme name="PRES ENG Whi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 ENG White (1)">
      <a:majorFont>
        <a:latin typeface="Aria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 ENG Whi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 ENG Whi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 ENG Whi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 ENG Whi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 ENG Whi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 ENG Whi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 ENG Whi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 ENG Whi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 ENG Whi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 ENG Whi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 ENG Whi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 ENG Whi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M PPT Master">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DM PPT Master">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2_DM PPT Master">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Aurecon Plain Square - Slide Master 2">
  <a:themeElements>
    <a:clrScheme name="Aurecon">
      <a:dk1>
        <a:srgbClr val="353D30"/>
      </a:dk1>
      <a:lt1>
        <a:sysClr val="window" lastClr="FFFFFF"/>
      </a:lt1>
      <a:dk2>
        <a:srgbClr val="009FDA"/>
      </a:dk2>
      <a:lt2>
        <a:srgbClr val="F1F8E5"/>
      </a:lt2>
      <a:accent1>
        <a:srgbClr val="7AB800"/>
      </a:accent1>
      <a:accent2>
        <a:srgbClr val="353D30"/>
      </a:accent2>
      <a:accent3>
        <a:srgbClr val="BABFB7"/>
      </a:accent3>
      <a:accent4>
        <a:srgbClr val="EFF0EF"/>
      </a:accent4>
      <a:accent5>
        <a:srgbClr val="C4E58E"/>
      </a:accent5>
      <a:accent6>
        <a:srgbClr val="EAECE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solidFill>
            <a:schemeClr val="accent1"/>
          </a:solidFill>
        </a:ln>
      </a:spPr>
      <a:bodyPr rtlCol="0" anchor="ctr"/>
      <a:lstStyle>
        <a:defPPr algn="ctr">
          <a:defRPr sz="2000" b="0" baseline="0" dirty="0" err="1" smtClean="0">
            <a:ln>
              <a:noFill/>
            </a:ln>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b="0" i="0" baseline="0" dirty="0">
            <a:solidFill>
              <a:schemeClr val="tx1"/>
            </a:solidFill>
          </a:defRPr>
        </a:defPPr>
      </a:lstStyle>
    </a:tx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 ENG White (1)</Template>
  <TotalTime>5643</TotalTime>
  <Words>537</Words>
  <Application>Microsoft Office PowerPoint</Application>
  <PresentationFormat>On-screen Show (4:3)</PresentationFormat>
  <Paragraphs>97</Paragraphs>
  <Slides>17</Slides>
  <Notes>4</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17</vt:i4>
      </vt:variant>
    </vt:vector>
  </HeadingPairs>
  <TitlesOfParts>
    <vt:vector size="32" baseType="lpstr">
      <vt:lpstr>Arial</vt:lpstr>
      <vt:lpstr>Calibri</vt:lpstr>
      <vt:lpstr>Century Gothic</vt:lpstr>
      <vt:lpstr>Courier New</vt:lpstr>
      <vt:lpstr>Symbol</vt:lpstr>
      <vt:lpstr>Times New Roman</vt:lpstr>
      <vt:lpstr>Wingdings</vt:lpstr>
      <vt:lpstr>PRES ENG White (1)</vt:lpstr>
      <vt:lpstr>Custom Design</vt:lpstr>
      <vt:lpstr>2_Custom Design</vt:lpstr>
      <vt:lpstr>4_DM PPT Master</vt:lpstr>
      <vt:lpstr>1_DM PPT Master</vt:lpstr>
      <vt:lpstr>2_DM PPT Master</vt:lpstr>
      <vt:lpstr>Aurecon Plain Square - Slide Master 2</vt:lpstr>
      <vt:lpstr>think-cell Slide</vt:lpstr>
      <vt:lpstr>Disaster managers perspective  of impact-based weather warnings  in the Western Cape  </vt:lpstr>
      <vt:lpstr>Early Warnings</vt:lpstr>
      <vt:lpstr>Legislative Framework</vt:lpstr>
      <vt:lpstr>Main Risks in the Western Cape</vt:lpstr>
      <vt:lpstr>Early Warnings  - Current StateWS</vt:lpstr>
      <vt:lpstr>Paradigm Shift Required</vt:lpstr>
      <vt:lpstr>Early Warnings -  Impact Based  WS</vt:lpstr>
      <vt:lpstr>Information Flow within the IBF System</vt:lpstr>
      <vt:lpstr>Process of Early Warnings – All Hazards</vt:lpstr>
      <vt:lpstr>Roll- Out of Web-based Decision Support Tool</vt:lpstr>
      <vt:lpstr>Flow of Data within Spatial Data Repository (SDR)</vt:lpstr>
      <vt:lpstr>Early Warnings -  Impact Based  WS</vt:lpstr>
      <vt:lpstr>Web-based Decision Support Tool (DST)</vt:lpstr>
      <vt:lpstr>Web-based Decision Support Tool (DST)</vt:lpstr>
      <vt:lpstr>All Hazard - Early Warning System</vt:lpstr>
      <vt:lpstr>Benefits of the Impact Based Forecasting Approach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Here</dc:title>
  <dc:creator>Lesley Jacobs</dc:creator>
  <cp:lastModifiedBy>Nabeel Rylands</cp:lastModifiedBy>
  <cp:revision>342</cp:revision>
  <cp:lastPrinted>2019-02-20T05:48:52Z</cp:lastPrinted>
  <dcterms:created xsi:type="dcterms:W3CDTF">2010-06-15T09:50:26Z</dcterms:created>
  <dcterms:modified xsi:type="dcterms:W3CDTF">2019-03-19T08:22:45Z</dcterms:modified>
</cp:coreProperties>
</file>